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86" r:id="rId1"/>
  </p:sldMasterIdLst>
  <p:notesMasterIdLst>
    <p:notesMasterId r:id="rId55"/>
  </p:notesMasterIdLst>
  <p:sldIdLst>
    <p:sldId id="344" r:id="rId2"/>
    <p:sldId id="350" r:id="rId3"/>
    <p:sldId id="358" r:id="rId4"/>
    <p:sldId id="359" r:id="rId5"/>
    <p:sldId id="360" r:id="rId6"/>
    <p:sldId id="361" r:id="rId7"/>
    <p:sldId id="362" r:id="rId8"/>
    <p:sldId id="363" r:id="rId9"/>
    <p:sldId id="364" r:id="rId10"/>
    <p:sldId id="365" r:id="rId11"/>
    <p:sldId id="366" r:id="rId12"/>
    <p:sldId id="367" r:id="rId13"/>
    <p:sldId id="369" r:id="rId14"/>
    <p:sldId id="370" r:id="rId15"/>
    <p:sldId id="371" r:id="rId16"/>
    <p:sldId id="372" r:id="rId17"/>
    <p:sldId id="373" r:id="rId18"/>
    <p:sldId id="374" r:id="rId19"/>
    <p:sldId id="375" r:id="rId20"/>
    <p:sldId id="376" r:id="rId21"/>
    <p:sldId id="377" r:id="rId22"/>
    <p:sldId id="378" r:id="rId23"/>
    <p:sldId id="379" r:id="rId24"/>
    <p:sldId id="382" r:id="rId25"/>
    <p:sldId id="380" r:id="rId26"/>
    <p:sldId id="381" r:id="rId27"/>
    <p:sldId id="351" r:id="rId28"/>
    <p:sldId id="352" r:id="rId29"/>
    <p:sldId id="349" r:id="rId30"/>
    <p:sldId id="354" r:id="rId31"/>
    <p:sldId id="356" r:id="rId32"/>
    <p:sldId id="355" r:id="rId33"/>
    <p:sldId id="347" r:id="rId34"/>
    <p:sldId id="353" r:id="rId35"/>
    <p:sldId id="357" r:id="rId36"/>
    <p:sldId id="348" r:id="rId37"/>
    <p:sldId id="258" r:id="rId38"/>
    <p:sldId id="257" r:id="rId39"/>
    <p:sldId id="341" r:id="rId40"/>
    <p:sldId id="259" r:id="rId41"/>
    <p:sldId id="334" r:id="rId42"/>
    <p:sldId id="260" r:id="rId43"/>
    <p:sldId id="261" r:id="rId44"/>
    <p:sldId id="262" r:id="rId45"/>
    <p:sldId id="338" r:id="rId46"/>
    <p:sldId id="339" r:id="rId47"/>
    <p:sldId id="263" r:id="rId48"/>
    <p:sldId id="336" r:id="rId49"/>
    <p:sldId id="264" r:id="rId50"/>
    <p:sldId id="265" r:id="rId51"/>
    <p:sldId id="268" r:id="rId52"/>
    <p:sldId id="269" r:id="rId53"/>
    <p:sldId id="342" r:id="rId54"/>
  </p:sldIdLst>
  <p:sldSz cx="9144000" cy="6858000" type="screen4x3"/>
  <p:notesSz cx="6881813" cy="9296400"/>
  <p:defaultTextStyle>
    <a:defPPr>
      <a:defRPr lang="en-US"/>
    </a:defPPr>
    <a:lvl1pPr algn="l" defTabSz="457200" rtl="0" eaLnBrk="0" fontAlgn="base" hangingPunct="0">
      <a:spcBef>
        <a:spcPct val="0"/>
      </a:spcBef>
      <a:spcAft>
        <a:spcPct val="0"/>
      </a:spcAft>
      <a:defRPr kern="1200">
        <a:solidFill>
          <a:schemeClr val="tx1"/>
        </a:solidFill>
        <a:latin typeface="Garamond" panose="02020404030301010803" pitchFamily="18" charset="0"/>
        <a:ea typeface="+mn-ea"/>
        <a:cs typeface="+mn-cs"/>
      </a:defRPr>
    </a:lvl1pPr>
    <a:lvl2pPr marL="457200" algn="l" defTabSz="457200" rtl="0" eaLnBrk="0" fontAlgn="base" hangingPunct="0">
      <a:spcBef>
        <a:spcPct val="0"/>
      </a:spcBef>
      <a:spcAft>
        <a:spcPct val="0"/>
      </a:spcAft>
      <a:defRPr kern="1200">
        <a:solidFill>
          <a:schemeClr val="tx1"/>
        </a:solidFill>
        <a:latin typeface="Garamond" panose="02020404030301010803" pitchFamily="18" charset="0"/>
        <a:ea typeface="+mn-ea"/>
        <a:cs typeface="+mn-cs"/>
      </a:defRPr>
    </a:lvl2pPr>
    <a:lvl3pPr marL="914400" algn="l" defTabSz="457200" rtl="0" eaLnBrk="0" fontAlgn="base" hangingPunct="0">
      <a:spcBef>
        <a:spcPct val="0"/>
      </a:spcBef>
      <a:spcAft>
        <a:spcPct val="0"/>
      </a:spcAft>
      <a:defRPr kern="1200">
        <a:solidFill>
          <a:schemeClr val="tx1"/>
        </a:solidFill>
        <a:latin typeface="Garamond" panose="02020404030301010803" pitchFamily="18" charset="0"/>
        <a:ea typeface="+mn-ea"/>
        <a:cs typeface="+mn-cs"/>
      </a:defRPr>
    </a:lvl3pPr>
    <a:lvl4pPr marL="1371600" algn="l" defTabSz="457200" rtl="0" eaLnBrk="0" fontAlgn="base" hangingPunct="0">
      <a:spcBef>
        <a:spcPct val="0"/>
      </a:spcBef>
      <a:spcAft>
        <a:spcPct val="0"/>
      </a:spcAft>
      <a:defRPr kern="1200">
        <a:solidFill>
          <a:schemeClr val="tx1"/>
        </a:solidFill>
        <a:latin typeface="Garamond" panose="02020404030301010803" pitchFamily="18" charset="0"/>
        <a:ea typeface="+mn-ea"/>
        <a:cs typeface="+mn-cs"/>
      </a:defRPr>
    </a:lvl4pPr>
    <a:lvl5pPr marL="1828800" algn="l" defTabSz="457200" rtl="0" eaLnBrk="0" fontAlgn="base" hangingPunct="0">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1B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87500" autoAdjust="0"/>
  </p:normalViewPr>
  <p:slideViewPr>
    <p:cSldViewPr>
      <p:cViewPr varScale="1">
        <p:scale>
          <a:sx n="81" d="100"/>
          <a:sy n="81" d="100"/>
        </p:scale>
        <p:origin x="164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xmlns="" id="{21C79634-D912-49B1-B744-469DF9DB94F5}"/>
              </a:ext>
            </a:extLst>
          </p:cNvPr>
          <p:cNvSpPr>
            <a:spLocks noGrp="1" noChangeArrowheads="1"/>
          </p:cNvSpPr>
          <p:nvPr>
            <p:ph type="hdr" sz="quarter"/>
          </p:nvPr>
        </p:nvSpPr>
        <p:spPr bwMode="auto">
          <a:xfrm>
            <a:off x="0" y="0"/>
            <a:ext cx="2982913" cy="465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446" tIns="46223" rIns="92446" bIns="46223" numCol="1" anchor="t" anchorCtr="0" compatLnSpc="1">
            <a:prstTxWarp prst="textNoShape">
              <a:avLst/>
            </a:prstTxWarp>
          </a:bodyPr>
          <a:lstStyle>
            <a:lvl1pPr eaLnBrk="1" fontAlgn="auto" hangingPunct="1">
              <a:spcBef>
                <a:spcPts val="0"/>
              </a:spcBef>
              <a:spcAft>
                <a:spcPts val="0"/>
              </a:spcAft>
              <a:defRPr sz="1200">
                <a:latin typeface="+mn-lt"/>
              </a:defRPr>
            </a:lvl1pPr>
          </a:lstStyle>
          <a:p>
            <a:pPr>
              <a:defRPr/>
            </a:pPr>
            <a:endParaRPr lang="es-ES_tradnl" altLang="es-MX"/>
          </a:p>
        </p:txBody>
      </p:sp>
      <p:sp>
        <p:nvSpPr>
          <p:cNvPr id="3075" name="Rectangle 3">
            <a:extLst>
              <a:ext uri="{FF2B5EF4-FFF2-40B4-BE49-F238E27FC236}">
                <a16:creationId xmlns:a16="http://schemas.microsoft.com/office/drawing/2014/main" xmlns="" id="{E81AD619-9C3D-4107-9BA6-00DF2D532029}"/>
              </a:ext>
            </a:extLst>
          </p:cNvPr>
          <p:cNvSpPr>
            <a:spLocks noGrp="1" noChangeArrowheads="1"/>
          </p:cNvSpPr>
          <p:nvPr>
            <p:ph type="dt" idx="1"/>
          </p:nvPr>
        </p:nvSpPr>
        <p:spPr bwMode="auto">
          <a:xfrm>
            <a:off x="3900488" y="0"/>
            <a:ext cx="2981325" cy="465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446" tIns="46223" rIns="92446" bIns="46223" numCol="1" anchor="t"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endParaRPr lang="es-ES_tradnl" altLang="es-MX"/>
          </a:p>
        </p:txBody>
      </p:sp>
      <p:sp>
        <p:nvSpPr>
          <p:cNvPr id="15364" name="Rectangle 4"/>
          <p:cNvSpPr>
            <a:spLocks noChangeArrowheads="1" noTextEdit="1"/>
          </p:cNvSpPr>
          <p:nvPr>
            <p:ph type="sldImg" idx="2"/>
          </p:nvPr>
        </p:nvSpPr>
        <p:spPr bwMode="auto">
          <a:xfrm>
            <a:off x="11176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a:extLst>
              <a:ext uri="{FF2B5EF4-FFF2-40B4-BE49-F238E27FC236}">
                <a16:creationId xmlns:a16="http://schemas.microsoft.com/office/drawing/2014/main" xmlns="" id="{A4CB8D86-D262-401A-8874-1F73DA16E712}"/>
              </a:ext>
            </a:extLst>
          </p:cNvPr>
          <p:cNvSpPr>
            <a:spLocks noGrp="1" noChangeArrowheads="1"/>
          </p:cNvSpPr>
          <p:nvPr>
            <p:ph type="body" sz="quarter" idx="3"/>
          </p:nvPr>
        </p:nvSpPr>
        <p:spPr bwMode="auto">
          <a:xfrm>
            <a:off x="917575" y="4416425"/>
            <a:ext cx="5046663" cy="4183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446" tIns="46223" rIns="92446" bIns="46223" numCol="1" anchor="t" anchorCtr="0" compatLnSpc="1">
            <a:prstTxWarp prst="textNoShape">
              <a:avLst/>
            </a:prstTxWarp>
          </a:bodyPr>
          <a:lstStyle/>
          <a:p>
            <a:pPr lvl="0"/>
            <a:r>
              <a:rPr lang="es-ES_tradnl" altLang="es-MX" noProof="0"/>
              <a:t>Haga clic para modificar el estilo de texto del patrón</a:t>
            </a:r>
          </a:p>
          <a:p>
            <a:pPr lvl="1"/>
            <a:r>
              <a:rPr lang="es-ES_tradnl" altLang="es-MX" noProof="0"/>
              <a:t>Segundo nivel</a:t>
            </a:r>
          </a:p>
          <a:p>
            <a:pPr lvl="2"/>
            <a:r>
              <a:rPr lang="es-ES_tradnl" altLang="es-MX" noProof="0"/>
              <a:t>Tercer nivel</a:t>
            </a:r>
          </a:p>
          <a:p>
            <a:pPr lvl="3"/>
            <a:r>
              <a:rPr lang="es-ES_tradnl" altLang="es-MX" noProof="0"/>
              <a:t>Cuarto nivel</a:t>
            </a:r>
          </a:p>
          <a:p>
            <a:pPr lvl="4"/>
            <a:r>
              <a:rPr lang="es-ES_tradnl" altLang="es-MX" noProof="0"/>
              <a:t>Quinto nivel</a:t>
            </a:r>
          </a:p>
        </p:txBody>
      </p:sp>
      <p:sp>
        <p:nvSpPr>
          <p:cNvPr id="3078" name="Rectangle 6">
            <a:extLst>
              <a:ext uri="{FF2B5EF4-FFF2-40B4-BE49-F238E27FC236}">
                <a16:creationId xmlns:a16="http://schemas.microsoft.com/office/drawing/2014/main" xmlns="" id="{955DB033-9A4A-403F-9EF2-02444B7F416C}"/>
              </a:ext>
            </a:extLst>
          </p:cNvPr>
          <p:cNvSpPr>
            <a:spLocks noGrp="1" noChangeArrowheads="1"/>
          </p:cNvSpPr>
          <p:nvPr>
            <p:ph type="ftr" sz="quarter" idx="4"/>
          </p:nvPr>
        </p:nvSpPr>
        <p:spPr bwMode="auto">
          <a:xfrm>
            <a:off x="0" y="8831263"/>
            <a:ext cx="2982913" cy="465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446" tIns="46223" rIns="92446" bIns="46223" numCol="1" anchor="b" anchorCtr="0" compatLnSpc="1">
            <a:prstTxWarp prst="textNoShape">
              <a:avLst/>
            </a:prstTxWarp>
          </a:bodyPr>
          <a:lstStyle>
            <a:lvl1pPr eaLnBrk="1" fontAlgn="auto" hangingPunct="1">
              <a:spcBef>
                <a:spcPts val="0"/>
              </a:spcBef>
              <a:spcAft>
                <a:spcPts val="0"/>
              </a:spcAft>
              <a:defRPr sz="1200">
                <a:latin typeface="+mn-lt"/>
              </a:defRPr>
            </a:lvl1pPr>
          </a:lstStyle>
          <a:p>
            <a:pPr>
              <a:defRPr/>
            </a:pPr>
            <a:endParaRPr lang="es-ES_tradnl" altLang="es-MX"/>
          </a:p>
        </p:txBody>
      </p:sp>
      <p:sp>
        <p:nvSpPr>
          <p:cNvPr id="3079" name="Rectangle 7">
            <a:extLst>
              <a:ext uri="{FF2B5EF4-FFF2-40B4-BE49-F238E27FC236}">
                <a16:creationId xmlns:a16="http://schemas.microsoft.com/office/drawing/2014/main" xmlns="" id="{1A5F0B68-2A5B-4842-8E8A-EFD2E1523BE0}"/>
              </a:ext>
            </a:extLst>
          </p:cNvPr>
          <p:cNvSpPr>
            <a:spLocks noGrp="1" noChangeArrowheads="1"/>
          </p:cNvSpPr>
          <p:nvPr>
            <p:ph type="sldNum" sz="quarter" idx="5"/>
          </p:nvPr>
        </p:nvSpPr>
        <p:spPr bwMode="auto">
          <a:xfrm>
            <a:off x="3900488" y="8831263"/>
            <a:ext cx="2981325" cy="465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446" tIns="46223" rIns="92446" bIns="46223" numCol="1" anchor="b"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B88AEBBF-33D5-4E5E-B226-AE26F7793B7D}" type="slidenum">
              <a:rPr lang="es-ES_tradnl" altLang="es-MX"/>
              <a:pPr>
                <a:defRPr/>
              </a:pPr>
              <a:t>‹Nº›</a:t>
            </a:fld>
            <a:endParaRPr lang="es-ES_tradnl" altLang="es-MX"/>
          </a:p>
        </p:txBody>
      </p:sp>
    </p:spTree>
    <p:extLst>
      <p:ext uri="{BB962C8B-B14F-4D97-AF65-F5344CB8AC3E}">
        <p14:creationId xmlns:p14="http://schemas.microsoft.com/office/powerpoint/2010/main" val="27834774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Marcador de imagen de diapositiva 1"/>
          <p:cNvSpPr>
            <a:spLocks noGrp="1" noRot="1" noChangeAspect="1" noChangeArrowheads="1" noTextEdit="1"/>
          </p:cNvSpPr>
          <p:nvPr>
            <p:ph type="sldImg"/>
          </p:nvPr>
        </p:nvSpPr>
        <p:spPr>
          <a:ln/>
        </p:spPr>
      </p:sp>
      <p:sp>
        <p:nvSpPr>
          <p:cNvPr id="18435" name="Marcador de notas 2"/>
          <p:cNvSpPr>
            <a:spLocks noGrp="1" noChangeArrowheads="1"/>
          </p:cNvSpPr>
          <p:nvPr>
            <p:ph type="body" idx="1"/>
          </p:nvPr>
        </p:nvSpPr>
        <p:spPr>
          <a:noFill/>
        </p:spPr>
        <p:txBody>
          <a:bodyPr/>
          <a:lstStyle/>
          <a:p>
            <a:endParaRPr lang="es-MX" altLang="es-MX" smtClean="0"/>
          </a:p>
        </p:txBody>
      </p:sp>
      <p:sp>
        <p:nvSpPr>
          <p:cNvPr id="4" name="Marcador de número de diapositiva 3">
            <a:extLst>
              <a:ext uri="{FF2B5EF4-FFF2-40B4-BE49-F238E27FC236}">
                <a16:creationId xmlns:a16="http://schemas.microsoft.com/office/drawing/2014/main" xmlns="" id="{8634B8A0-39DA-40A2-A9EC-AA52889F91E5}"/>
              </a:ext>
            </a:extLst>
          </p:cNvPr>
          <p:cNvSpPr>
            <a:spLocks noGrp="1"/>
          </p:cNvSpPr>
          <p:nvPr>
            <p:ph type="sldNum" sz="quarter" idx="5"/>
          </p:nvPr>
        </p:nvSpPr>
        <p:spPr/>
        <p:txBody>
          <a:bodyPr/>
          <a:lstStyle/>
          <a:p>
            <a:pPr>
              <a:defRPr/>
            </a:pPr>
            <a:fld id="{4418CD0B-5BAE-4C78-BFE0-0CD0D4EB4BE1}" type="slidenum">
              <a:rPr lang="es-ES_tradnl" altLang="es-MX" smtClean="0"/>
              <a:pPr>
                <a:defRPr/>
              </a:pPr>
              <a:t>2</a:t>
            </a:fld>
            <a:endParaRPr lang="es-ES_tradnl" altLang="es-MX"/>
          </a:p>
        </p:txBody>
      </p:sp>
    </p:spTree>
    <p:extLst>
      <p:ext uri="{BB962C8B-B14F-4D97-AF65-F5344CB8AC3E}">
        <p14:creationId xmlns:p14="http://schemas.microsoft.com/office/powerpoint/2010/main" val="2134656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Marcador de imagen de diapositiva 1"/>
          <p:cNvSpPr>
            <a:spLocks noGrp="1" noRot="1" noChangeAspect="1" noChangeArrowheads="1" noTextEdit="1"/>
          </p:cNvSpPr>
          <p:nvPr>
            <p:ph type="sldImg"/>
          </p:nvPr>
        </p:nvSpPr>
        <p:spPr>
          <a:ln/>
        </p:spPr>
      </p:sp>
      <p:sp>
        <p:nvSpPr>
          <p:cNvPr id="28675" name="Marcador de notas 2"/>
          <p:cNvSpPr>
            <a:spLocks noGrp="1" noChangeArrowheads="1"/>
          </p:cNvSpPr>
          <p:nvPr>
            <p:ph type="body" idx="1"/>
          </p:nvPr>
        </p:nvSpPr>
        <p:spPr>
          <a:noFill/>
        </p:spPr>
        <p:txBody>
          <a:bodyPr/>
          <a:lstStyle/>
          <a:p>
            <a:endParaRPr lang="es-MX" altLang="es-MX" smtClean="0"/>
          </a:p>
        </p:txBody>
      </p:sp>
      <p:sp>
        <p:nvSpPr>
          <p:cNvPr id="4" name="Marcador de número de diapositiva 3">
            <a:extLst>
              <a:ext uri="{FF2B5EF4-FFF2-40B4-BE49-F238E27FC236}">
                <a16:creationId xmlns:a16="http://schemas.microsoft.com/office/drawing/2014/main" xmlns="" id="{06787C7C-9DDD-4149-8B62-64C8F29EC7ED}"/>
              </a:ext>
            </a:extLst>
          </p:cNvPr>
          <p:cNvSpPr>
            <a:spLocks noGrp="1"/>
          </p:cNvSpPr>
          <p:nvPr>
            <p:ph type="sldNum" sz="quarter" idx="5"/>
          </p:nvPr>
        </p:nvSpPr>
        <p:spPr/>
        <p:txBody>
          <a:bodyPr/>
          <a:lstStyle/>
          <a:p>
            <a:pPr>
              <a:defRPr/>
            </a:pPr>
            <a:fld id="{C5923C47-573D-44E0-B7CB-18B95DE7C20F}" type="slidenum">
              <a:rPr lang="es-ES_tradnl" altLang="es-MX" smtClean="0"/>
              <a:pPr>
                <a:defRPr/>
              </a:pPr>
              <a:t>11</a:t>
            </a:fld>
            <a:endParaRPr lang="es-ES_tradnl" altLang="es-MX"/>
          </a:p>
        </p:txBody>
      </p:sp>
    </p:spTree>
    <p:extLst>
      <p:ext uri="{BB962C8B-B14F-4D97-AF65-F5344CB8AC3E}">
        <p14:creationId xmlns:p14="http://schemas.microsoft.com/office/powerpoint/2010/main" val="3604466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Marcador de imagen de diapositiva 1"/>
          <p:cNvSpPr>
            <a:spLocks noGrp="1" noRot="1" noChangeAspect="1" noChangeArrowheads="1" noTextEdit="1"/>
          </p:cNvSpPr>
          <p:nvPr>
            <p:ph type="sldImg"/>
          </p:nvPr>
        </p:nvSpPr>
        <p:spPr>
          <a:ln/>
        </p:spPr>
      </p:sp>
      <p:sp>
        <p:nvSpPr>
          <p:cNvPr id="36867" name="Marcador de notas 2"/>
          <p:cNvSpPr>
            <a:spLocks noGrp="1" noChangeArrowheads="1"/>
          </p:cNvSpPr>
          <p:nvPr>
            <p:ph type="body" idx="1"/>
          </p:nvPr>
        </p:nvSpPr>
        <p:spPr>
          <a:noFill/>
        </p:spPr>
        <p:txBody>
          <a:bodyPr/>
          <a:lstStyle/>
          <a:p>
            <a:endParaRPr lang="es-MX" altLang="es-MX" smtClean="0"/>
          </a:p>
        </p:txBody>
      </p:sp>
      <p:sp>
        <p:nvSpPr>
          <p:cNvPr id="4" name="Marcador de número de diapositiva 3">
            <a:extLst>
              <a:ext uri="{FF2B5EF4-FFF2-40B4-BE49-F238E27FC236}">
                <a16:creationId xmlns:a16="http://schemas.microsoft.com/office/drawing/2014/main" xmlns="" id="{0CAB2368-9E35-4072-8034-4BF0CDBCEB89}"/>
              </a:ext>
            </a:extLst>
          </p:cNvPr>
          <p:cNvSpPr>
            <a:spLocks noGrp="1"/>
          </p:cNvSpPr>
          <p:nvPr>
            <p:ph type="sldNum" sz="quarter" idx="5"/>
          </p:nvPr>
        </p:nvSpPr>
        <p:spPr/>
        <p:txBody>
          <a:bodyPr/>
          <a:lstStyle/>
          <a:p>
            <a:pPr>
              <a:defRPr/>
            </a:pPr>
            <a:fld id="{1DFB496B-5E5F-4E9E-929B-6E47D291BFBB}" type="slidenum">
              <a:rPr lang="es-ES_tradnl" altLang="es-MX" smtClean="0"/>
              <a:pPr>
                <a:defRPr/>
              </a:pPr>
              <a:t>18</a:t>
            </a:fld>
            <a:endParaRPr lang="es-ES_tradnl" altLang="es-MX"/>
          </a:p>
        </p:txBody>
      </p:sp>
    </p:spTree>
    <p:extLst>
      <p:ext uri="{BB962C8B-B14F-4D97-AF65-F5344CB8AC3E}">
        <p14:creationId xmlns:p14="http://schemas.microsoft.com/office/powerpoint/2010/main" val="1076947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Marcador de imagen de diapositiva 1"/>
          <p:cNvSpPr>
            <a:spLocks noGrp="1" noRot="1" noChangeAspect="1" noChangeArrowheads="1" noTextEdit="1"/>
          </p:cNvSpPr>
          <p:nvPr>
            <p:ph type="sldImg"/>
          </p:nvPr>
        </p:nvSpPr>
        <p:spPr>
          <a:ln/>
        </p:spPr>
      </p:sp>
      <p:sp>
        <p:nvSpPr>
          <p:cNvPr id="48131" name="Marcador de notas 2"/>
          <p:cNvSpPr>
            <a:spLocks noGrp="1" noChangeArrowheads="1"/>
          </p:cNvSpPr>
          <p:nvPr>
            <p:ph type="body" idx="1"/>
          </p:nvPr>
        </p:nvSpPr>
        <p:spPr>
          <a:noFill/>
        </p:spPr>
        <p:txBody>
          <a:bodyPr/>
          <a:lstStyle/>
          <a:p>
            <a:endParaRPr lang="es-MX" altLang="es-MX" smtClean="0"/>
          </a:p>
        </p:txBody>
      </p:sp>
      <p:sp>
        <p:nvSpPr>
          <p:cNvPr id="4" name="Marcador de número de diapositiva 3">
            <a:extLst>
              <a:ext uri="{FF2B5EF4-FFF2-40B4-BE49-F238E27FC236}">
                <a16:creationId xmlns:a16="http://schemas.microsoft.com/office/drawing/2014/main" xmlns="" id="{7DEADB27-CD67-42EB-A59E-AFF054329D5B}"/>
              </a:ext>
            </a:extLst>
          </p:cNvPr>
          <p:cNvSpPr>
            <a:spLocks noGrp="1"/>
          </p:cNvSpPr>
          <p:nvPr>
            <p:ph type="sldNum" sz="quarter" idx="5"/>
          </p:nvPr>
        </p:nvSpPr>
        <p:spPr/>
        <p:txBody>
          <a:bodyPr/>
          <a:lstStyle/>
          <a:p>
            <a:pPr>
              <a:defRPr/>
            </a:pPr>
            <a:fld id="{B08E5F60-AC92-44C7-94BB-E878707400E7}" type="slidenum">
              <a:rPr lang="es-ES_tradnl" altLang="es-MX" smtClean="0"/>
              <a:pPr>
                <a:defRPr/>
              </a:pPr>
              <a:t>28</a:t>
            </a:fld>
            <a:endParaRPr lang="es-ES_tradnl" altLang="es-MX"/>
          </a:p>
        </p:txBody>
      </p:sp>
    </p:spTree>
    <p:extLst>
      <p:ext uri="{BB962C8B-B14F-4D97-AF65-F5344CB8AC3E}">
        <p14:creationId xmlns:p14="http://schemas.microsoft.com/office/powerpoint/2010/main" val="28404431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17"/>
          <p:cNvGrpSpPr>
            <a:grpSpLocks/>
          </p:cNvGrpSpPr>
          <p:nvPr/>
        </p:nvGrpSpPr>
        <p:grpSpPr bwMode="auto">
          <a:xfrm>
            <a:off x="0" y="0"/>
            <a:ext cx="9144000" cy="6858000"/>
            <a:chOff x="0" y="0"/>
            <a:chExt cx="9144677" cy="6858000"/>
          </a:xfrm>
        </p:grpSpPr>
        <p:pic>
          <p:nvPicPr>
            <p:cNvPr id="5" name="Picture 7" descr="SD-PanelTitle-R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a:extLst>
                <a:ext uri="{FF2B5EF4-FFF2-40B4-BE49-F238E27FC236}">
                  <a16:creationId xmlns:a16="http://schemas.microsoft.com/office/drawing/2014/main" xmlns="" id="{0A4ADC21-0040-4A95-AE8F-4716BB6231F3}"/>
                </a:ext>
              </a:extLst>
            </p:cNvPr>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 name="Picture 11" descr="HDRibbonTitle-UniformTrim.png"/>
            <p:cNvPicPr>
              <a:picLocks noChangeAspect="1" noChangeArrowheads="1"/>
            </p:cNvPicPr>
            <p:nvPr/>
          </p:nvPicPr>
          <p:blipFill>
            <a:blip r:embed="rId3">
              <a:extLst>
                <a:ext uri="{28A0092B-C50C-407E-A947-70E740481C1C}">
                  <a14:useLocalDpi xmlns:a14="http://schemas.microsoft.com/office/drawing/2010/main" val="0"/>
                </a:ext>
              </a:extLst>
            </a:blip>
            <a:srcRect l="-2" r="47958"/>
            <a:stretch>
              <a:fillRect/>
            </a:stretch>
          </p:blipFill>
          <p:spPr bwMode="auto">
            <a:xfrm>
              <a:off x="0" y="3128434"/>
              <a:ext cx="1664208"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HDRibbonTitle-UniformTrim.png"/>
            <p:cNvPicPr>
              <a:picLocks noChangeAspect="1" noChangeArrowheads="1"/>
            </p:cNvPicPr>
            <p:nvPr/>
          </p:nvPicPr>
          <p:blipFill>
            <a:blip r:embed="rId3">
              <a:extLst>
                <a:ext uri="{28A0092B-C50C-407E-A947-70E740481C1C}">
                  <a14:useLocalDpi xmlns:a14="http://schemas.microsoft.com/office/drawing/2010/main" val="0"/>
                </a:ext>
              </a:extLst>
            </a:blip>
            <a:srcRect l="-2" r="47958"/>
            <a:stretch>
              <a:fillRect/>
            </a:stretch>
          </p:blipFill>
          <p:spPr bwMode="auto">
            <a:xfrm>
              <a:off x="7480469" y="3128434"/>
              <a:ext cx="1664208"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9" name="Straight Connector 14">
            <a:extLst>
              <a:ext uri="{FF2B5EF4-FFF2-40B4-BE49-F238E27FC236}">
                <a16:creationId xmlns:a16="http://schemas.microsoft.com/office/drawing/2014/main" xmlns="" id="{5364DB63-FBB4-4D3C-94B6-41B23B0A2777}"/>
              </a:ext>
            </a:extLst>
          </p:cNvPr>
          <p:cNvCxnSpPr/>
          <p:nvPr/>
        </p:nvCxnSpPr>
        <p:spPr>
          <a:xfrm>
            <a:off x="2019300" y="3471863"/>
            <a:ext cx="511333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921934" y="3598327"/>
            <a:ext cx="5308866" cy="1377651"/>
          </a:xfrm>
        </p:spPr>
        <p:txBody>
          <a:bodyPr>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10" name="Date Placeholder 3">
            <a:extLst>
              <a:ext uri="{FF2B5EF4-FFF2-40B4-BE49-F238E27FC236}">
                <a16:creationId xmlns:a16="http://schemas.microsoft.com/office/drawing/2014/main" xmlns="" id="{05BBE964-C867-4E99-972B-16CD705DA4BF}"/>
              </a:ext>
            </a:extLst>
          </p:cNvPr>
          <p:cNvSpPr>
            <a:spLocks noGrp="1"/>
          </p:cNvSpPr>
          <p:nvPr>
            <p:ph type="dt" sz="half" idx="10"/>
          </p:nvPr>
        </p:nvSpPr>
        <p:spPr>
          <a:xfrm>
            <a:off x="6065838" y="5054600"/>
            <a:ext cx="673100" cy="279400"/>
          </a:xfrm>
        </p:spPr>
        <p:txBody>
          <a:bodyPr/>
          <a:lstStyle>
            <a:lvl1pPr>
              <a:defRPr/>
            </a:lvl1pPr>
          </a:lstStyle>
          <a:p>
            <a:pPr>
              <a:defRPr/>
            </a:pPr>
            <a:endParaRPr lang="es-ES_tradnl" altLang="es-MX"/>
          </a:p>
        </p:txBody>
      </p:sp>
      <p:sp>
        <p:nvSpPr>
          <p:cNvPr id="11" name="Footer Placeholder 4">
            <a:extLst>
              <a:ext uri="{FF2B5EF4-FFF2-40B4-BE49-F238E27FC236}">
                <a16:creationId xmlns:a16="http://schemas.microsoft.com/office/drawing/2014/main" xmlns="" id="{EAC0BAAD-09A5-42AD-8CC6-85F4E6CA2A2D}"/>
              </a:ext>
            </a:extLst>
          </p:cNvPr>
          <p:cNvSpPr>
            <a:spLocks noGrp="1"/>
          </p:cNvSpPr>
          <p:nvPr>
            <p:ph type="ftr" sz="quarter" idx="11"/>
          </p:nvPr>
        </p:nvSpPr>
        <p:spPr>
          <a:xfrm>
            <a:off x="1922463" y="5054600"/>
            <a:ext cx="4064000" cy="279400"/>
          </a:xfrm>
        </p:spPr>
        <p:txBody>
          <a:bodyPr/>
          <a:lstStyle>
            <a:lvl1pPr>
              <a:defRPr/>
            </a:lvl1pPr>
          </a:lstStyle>
          <a:p>
            <a:pPr>
              <a:defRPr/>
            </a:pPr>
            <a:endParaRPr lang="es-ES_tradnl" altLang="es-MX"/>
          </a:p>
        </p:txBody>
      </p:sp>
      <p:sp>
        <p:nvSpPr>
          <p:cNvPr id="12" name="Slide Number Placeholder 5">
            <a:extLst>
              <a:ext uri="{FF2B5EF4-FFF2-40B4-BE49-F238E27FC236}">
                <a16:creationId xmlns:a16="http://schemas.microsoft.com/office/drawing/2014/main" xmlns="" id="{911B660B-A7E9-4BF5-854B-580270DFCE0D}"/>
              </a:ext>
            </a:extLst>
          </p:cNvPr>
          <p:cNvSpPr>
            <a:spLocks noGrp="1"/>
          </p:cNvSpPr>
          <p:nvPr>
            <p:ph type="sldNum" sz="quarter" idx="12"/>
          </p:nvPr>
        </p:nvSpPr>
        <p:spPr>
          <a:xfrm>
            <a:off x="6816725" y="5054600"/>
            <a:ext cx="414338" cy="279400"/>
          </a:xfrm>
        </p:spPr>
        <p:txBody>
          <a:bodyPr/>
          <a:lstStyle>
            <a:lvl1pPr>
              <a:defRPr/>
            </a:lvl1pPr>
          </a:lstStyle>
          <a:p>
            <a:pPr>
              <a:defRPr/>
            </a:pPr>
            <a:fld id="{8CB0532E-D594-4E32-ACC4-165474E438A9}" type="slidenum">
              <a:rPr lang="es-ES_tradnl" altLang="es-MX"/>
              <a:pPr>
                <a:defRPr/>
              </a:pPr>
              <a:t>‹Nº›</a:t>
            </a:fld>
            <a:endParaRPr lang="es-ES_tradnl" altLang="es-MX"/>
          </a:p>
        </p:txBody>
      </p:sp>
    </p:spTree>
    <p:extLst>
      <p:ext uri="{BB962C8B-B14F-4D97-AF65-F5344CB8AC3E}">
        <p14:creationId xmlns:p14="http://schemas.microsoft.com/office/powerpoint/2010/main" val="2833864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noProof="0"/>
              <a:t>Haga clic en el icono para agregar una imagen</a:t>
            </a:r>
            <a:endParaRPr lang="en-US" noProof="0" dirty="0"/>
          </a:p>
        </p:txBody>
      </p:sp>
      <p:sp>
        <p:nvSpPr>
          <p:cNvPr id="4" name="Text Placeholder 3"/>
          <p:cNvSpPr>
            <a:spLocks noGrp="1"/>
          </p:cNvSpPr>
          <p:nvPr>
            <p:ph type="body" sz="half" idx="2"/>
          </p:nvPr>
        </p:nvSpPr>
        <p:spPr>
          <a:xfrm>
            <a:off x="1176866" y="5382153"/>
            <a:ext cx="6798734" cy="49371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3">
            <a:extLst>
              <a:ext uri="{FF2B5EF4-FFF2-40B4-BE49-F238E27FC236}">
                <a16:creationId xmlns:a16="http://schemas.microsoft.com/office/drawing/2014/main" xmlns="" id="{DF7DD9DC-1BC7-4C98-9491-55F95B0D6630}"/>
              </a:ext>
            </a:extLst>
          </p:cNvPr>
          <p:cNvSpPr>
            <a:spLocks noGrp="1"/>
          </p:cNvSpPr>
          <p:nvPr>
            <p:ph type="dt" sz="half" idx="10"/>
          </p:nvPr>
        </p:nvSpPr>
        <p:spPr/>
        <p:txBody>
          <a:bodyPr/>
          <a:lstStyle>
            <a:lvl1pPr>
              <a:defRPr/>
            </a:lvl1pPr>
          </a:lstStyle>
          <a:p>
            <a:pPr>
              <a:defRPr/>
            </a:pPr>
            <a:endParaRPr lang="es-ES_tradnl" altLang="es-MX"/>
          </a:p>
        </p:txBody>
      </p:sp>
      <p:sp>
        <p:nvSpPr>
          <p:cNvPr id="6" name="Footer Placeholder 4">
            <a:extLst>
              <a:ext uri="{FF2B5EF4-FFF2-40B4-BE49-F238E27FC236}">
                <a16:creationId xmlns:a16="http://schemas.microsoft.com/office/drawing/2014/main" xmlns="" id="{261630F5-900D-4569-AD8C-EB80CA9BC0D7}"/>
              </a:ext>
            </a:extLst>
          </p:cNvPr>
          <p:cNvSpPr>
            <a:spLocks noGrp="1"/>
          </p:cNvSpPr>
          <p:nvPr>
            <p:ph type="ftr" sz="quarter" idx="11"/>
          </p:nvPr>
        </p:nvSpPr>
        <p:spPr/>
        <p:txBody>
          <a:bodyPr/>
          <a:lstStyle>
            <a:lvl1pPr>
              <a:defRPr/>
            </a:lvl1pPr>
          </a:lstStyle>
          <a:p>
            <a:pPr>
              <a:defRPr/>
            </a:pPr>
            <a:endParaRPr lang="es-ES_tradnl" altLang="es-MX"/>
          </a:p>
        </p:txBody>
      </p:sp>
      <p:sp>
        <p:nvSpPr>
          <p:cNvPr id="7" name="Slide Number Placeholder 5">
            <a:extLst>
              <a:ext uri="{FF2B5EF4-FFF2-40B4-BE49-F238E27FC236}">
                <a16:creationId xmlns:a16="http://schemas.microsoft.com/office/drawing/2014/main" xmlns="" id="{690EEC2D-C85C-4E40-B333-D073D74ADEB5}"/>
              </a:ext>
            </a:extLst>
          </p:cNvPr>
          <p:cNvSpPr>
            <a:spLocks noGrp="1"/>
          </p:cNvSpPr>
          <p:nvPr>
            <p:ph type="sldNum" sz="quarter" idx="12"/>
          </p:nvPr>
        </p:nvSpPr>
        <p:spPr/>
        <p:txBody>
          <a:bodyPr/>
          <a:lstStyle>
            <a:lvl1pPr>
              <a:defRPr/>
            </a:lvl1pPr>
          </a:lstStyle>
          <a:p>
            <a:pPr>
              <a:defRPr/>
            </a:pPr>
            <a:fld id="{34C0D796-A9E1-4BAC-BE21-1E24DFB4E8B8}" type="slidenum">
              <a:rPr lang="es-ES_tradnl" altLang="es-MX"/>
              <a:pPr>
                <a:defRPr/>
              </a:pPr>
              <a:t>‹Nº›</a:t>
            </a:fld>
            <a:endParaRPr lang="es-ES_tradnl" altLang="es-MX"/>
          </a:p>
        </p:txBody>
      </p:sp>
    </p:spTree>
    <p:extLst>
      <p:ext uri="{BB962C8B-B14F-4D97-AF65-F5344CB8AC3E}">
        <p14:creationId xmlns:p14="http://schemas.microsoft.com/office/powerpoint/2010/main" val="1652216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cxnSp>
        <p:nvCxnSpPr>
          <p:cNvPr id="4" name="Straight Connector 14">
            <a:extLst>
              <a:ext uri="{FF2B5EF4-FFF2-40B4-BE49-F238E27FC236}">
                <a16:creationId xmlns:a16="http://schemas.microsoft.com/office/drawing/2014/main" xmlns="" id="{0EAA74D1-AE28-4A68-B96F-DE117A450EDC}"/>
              </a:ext>
            </a:extLst>
          </p:cNvPr>
          <p:cNvCxnSpPr/>
          <p:nvPr/>
        </p:nvCxnSpPr>
        <p:spPr>
          <a:xfrm>
            <a:off x="1277938" y="4140200"/>
            <a:ext cx="660717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06873"/>
            <a:ext cx="6798734" cy="3097860"/>
          </a:xfrm>
        </p:spPr>
        <p:txBody>
          <a:bodyPr>
            <a:normAutofit/>
          </a:bodyPr>
          <a:lstStyle>
            <a:lvl1pPr algn="ct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5" name="Date Placeholder 3">
            <a:extLst>
              <a:ext uri="{FF2B5EF4-FFF2-40B4-BE49-F238E27FC236}">
                <a16:creationId xmlns:a16="http://schemas.microsoft.com/office/drawing/2014/main" xmlns="" id="{989BB3C6-E22E-4F4E-A820-BE3FBBF48A19}"/>
              </a:ext>
            </a:extLst>
          </p:cNvPr>
          <p:cNvSpPr>
            <a:spLocks noGrp="1"/>
          </p:cNvSpPr>
          <p:nvPr>
            <p:ph type="dt" sz="half" idx="10"/>
          </p:nvPr>
        </p:nvSpPr>
        <p:spPr/>
        <p:txBody>
          <a:bodyPr/>
          <a:lstStyle>
            <a:lvl1pPr>
              <a:defRPr/>
            </a:lvl1pPr>
          </a:lstStyle>
          <a:p>
            <a:pPr>
              <a:defRPr/>
            </a:pPr>
            <a:endParaRPr lang="es-ES_tradnl" altLang="es-MX"/>
          </a:p>
        </p:txBody>
      </p:sp>
      <p:sp>
        <p:nvSpPr>
          <p:cNvPr id="6" name="Footer Placeholder 4">
            <a:extLst>
              <a:ext uri="{FF2B5EF4-FFF2-40B4-BE49-F238E27FC236}">
                <a16:creationId xmlns:a16="http://schemas.microsoft.com/office/drawing/2014/main" xmlns="" id="{96F53DEF-F350-4D22-BFC7-68FCE0339F99}"/>
              </a:ext>
            </a:extLst>
          </p:cNvPr>
          <p:cNvSpPr>
            <a:spLocks noGrp="1"/>
          </p:cNvSpPr>
          <p:nvPr>
            <p:ph type="ftr" sz="quarter" idx="11"/>
          </p:nvPr>
        </p:nvSpPr>
        <p:spPr/>
        <p:txBody>
          <a:bodyPr/>
          <a:lstStyle>
            <a:lvl1pPr>
              <a:defRPr/>
            </a:lvl1pPr>
          </a:lstStyle>
          <a:p>
            <a:pPr>
              <a:defRPr/>
            </a:pPr>
            <a:endParaRPr lang="es-ES_tradnl" altLang="es-MX"/>
          </a:p>
        </p:txBody>
      </p:sp>
      <p:sp>
        <p:nvSpPr>
          <p:cNvPr id="7" name="Slide Number Placeholder 5">
            <a:extLst>
              <a:ext uri="{FF2B5EF4-FFF2-40B4-BE49-F238E27FC236}">
                <a16:creationId xmlns:a16="http://schemas.microsoft.com/office/drawing/2014/main" xmlns="" id="{92BB75E8-8AAA-4476-A911-9799FCBA86DA}"/>
              </a:ext>
            </a:extLst>
          </p:cNvPr>
          <p:cNvSpPr>
            <a:spLocks noGrp="1"/>
          </p:cNvSpPr>
          <p:nvPr>
            <p:ph type="sldNum" sz="quarter" idx="12"/>
          </p:nvPr>
        </p:nvSpPr>
        <p:spPr/>
        <p:txBody>
          <a:bodyPr/>
          <a:lstStyle>
            <a:lvl1pPr>
              <a:defRPr/>
            </a:lvl1pPr>
          </a:lstStyle>
          <a:p>
            <a:pPr>
              <a:defRPr/>
            </a:pPr>
            <a:fld id="{3F3D9108-33E5-4BDD-BFEB-29CADC29C632}" type="slidenum">
              <a:rPr lang="es-ES_tradnl" altLang="es-MX"/>
              <a:pPr>
                <a:defRPr/>
              </a:pPr>
              <a:t>‹Nº›</a:t>
            </a:fld>
            <a:endParaRPr lang="es-ES_tradnl" altLang="es-MX"/>
          </a:p>
        </p:txBody>
      </p:sp>
    </p:spTree>
    <p:extLst>
      <p:ext uri="{BB962C8B-B14F-4D97-AF65-F5344CB8AC3E}">
        <p14:creationId xmlns:p14="http://schemas.microsoft.com/office/powerpoint/2010/main" val="4207665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5" name="TextBox 13">
            <a:extLst>
              <a:ext uri="{FF2B5EF4-FFF2-40B4-BE49-F238E27FC236}">
                <a16:creationId xmlns:a16="http://schemas.microsoft.com/office/drawing/2014/main" xmlns="" id="{AF456ECB-1E6A-4CDA-93A3-D0B34907135D}"/>
              </a:ext>
            </a:extLst>
          </p:cNvPr>
          <p:cNvSpPr txBox="1">
            <a:spLocks noChangeArrowheads="1"/>
          </p:cNvSpPr>
          <p:nvPr/>
        </p:nvSpPr>
        <p:spPr bwMode="auto">
          <a:xfrm>
            <a:off x="849313" y="9048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eaLnBrk="1" hangingPunct="1">
              <a:defRPr/>
            </a:pPr>
            <a:r>
              <a:rPr lang="en-US" altLang="es-MX" sz="7200"/>
              <a:t>“</a:t>
            </a:r>
          </a:p>
        </p:txBody>
      </p:sp>
      <p:sp>
        <p:nvSpPr>
          <p:cNvPr id="6" name="TextBox 14">
            <a:extLst>
              <a:ext uri="{FF2B5EF4-FFF2-40B4-BE49-F238E27FC236}">
                <a16:creationId xmlns:a16="http://schemas.microsoft.com/office/drawing/2014/main" xmlns="" id="{BA13D866-F428-4259-BADF-2CE99B95A9B8}"/>
              </a:ext>
            </a:extLst>
          </p:cNvPr>
          <p:cNvSpPr txBox="1">
            <a:spLocks noChangeArrowheads="1"/>
          </p:cNvSpPr>
          <p:nvPr/>
        </p:nvSpPr>
        <p:spPr bwMode="auto">
          <a:xfrm>
            <a:off x="7634288" y="2827338"/>
            <a:ext cx="4572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algn="r" eaLnBrk="1" hangingPunct="1">
              <a:defRPr/>
            </a:pPr>
            <a:r>
              <a:rPr lang="en-US" altLang="es-MX" sz="7200"/>
              <a:t>”</a:t>
            </a:r>
          </a:p>
        </p:txBody>
      </p:sp>
      <p:cxnSp>
        <p:nvCxnSpPr>
          <p:cNvPr id="7" name="Straight Connector 18">
            <a:extLst>
              <a:ext uri="{FF2B5EF4-FFF2-40B4-BE49-F238E27FC236}">
                <a16:creationId xmlns:a16="http://schemas.microsoft.com/office/drawing/2014/main" xmlns="" id="{B9E6CD7F-526F-4C85-8111-62BB620B65CA}"/>
              </a:ext>
            </a:extLst>
          </p:cNvPr>
          <p:cNvCxnSpPr/>
          <p:nvPr/>
        </p:nvCxnSpPr>
        <p:spPr>
          <a:xfrm>
            <a:off x="1277938" y="4140200"/>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334333" y="982132"/>
            <a:ext cx="6400250" cy="2370668"/>
          </a:xfrm>
        </p:spPr>
        <p:txBody>
          <a:bodyP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8" name="Date Placeholder 3">
            <a:extLst>
              <a:ext uri="{FF2B5EF4-FFF2-40B4-BE49-F238E27FC236}">
                <a16:creationId xmlns:a16="http://schemas.microsoft.com/office/drawing/2014/main" xmlns="" id="{83F39051-9B33-454B-80B3-9BF124DFCCE8}"/>
              </a:ext>
            </a:extLst>
          </p:cNvPr>
          <p:cNvSpPr>
            <a:spLocks noGrp="1"/>
          </p:cNvSpPr>
          <p:nvPr>
            <p:ph type="dt" sz="half" idx="14"/>
          </p:nvPr>
        </p:nvSpPr>
        <p:spPr/>
        <p:txBody>
          <a:bodyPr/>
          <a:lstStyle>
            <a:lvl1pPr>
              <a:defRPr/>
            </a:lvl1pPr>
          </a:lstStyle>
          <a:p>
            <a:pPr>
              <a:defRPr/>
            </a:pPr>
            <a:endParaRPr lang="es-ES_tradnl" altLang="es-MX"/>
          </a:p>
        </p:txBody>
      </p:sp>
      <p:sp>
        <p:nvSpPr>
          <p:cNvPr id="9" name="Footer Placeholder 4">
            <a:extLst>
              <a:ext uri="{FF2B5EF4-FFF2-40B4-BE49-F238E27FC236}">
                <a16:creationId xmlns:a16="http://schemas.microsoft.com/office/drawing/2014/main" xmlns="" id="{D788468E-A745-4A6D-8ED2-3C1BD92F2673}"/>
              </a:ext>
            </a:extLst>
          </p:cNvPr>
          <p:cNvSpPr>
            <a:spLocks noGrp="1"/>
          </p:cNvSpPr>
          <p:nvPr>
            <p:ph type="ftr" sz="quarter" idx="15"/>
          </p:nvPr>
        </p:nvSpPr>
        <p:spPr/>
        <p:txBody>
          <a:bodyPr/>
          <a:lstStyle>
            <a:lvl1pPr>
              <a:defRPr/>
            </a:lvl1pPr>
          </a:lstStyle>
          <a:p>
            <a:pPr>
              <a:defRPr/>
            </a:pPr>
            <a:endParaRPr lang="es-ES_tradnl" altLang="es-MX"/>
          </a:p>
        </p:txBody>
      </p:sp>
      <p:sp>
        <p:nvSpPr>
          <p:cNvPr id="11" name="Slide Number Placeholder 5">
            <a:extLst>
              <a:ext uri="{FF2B5EF4-FFF2-40B4-BE49-F238E27FC236}">
                <a16:creationId xmlns:a16="http://schemas.microsoft.com/office/drawing/2014/main" xmlns="" id="{6D76A46D-030B-46C2-8193-0A379C006869}"/>
              </a:ext>
            </a:extLst>
          </p:cNvPr>
          <p:cNvSpPr>
            <a:spLocks noGrp="1"/>
          </p:cNvSpPr>
          <p:nvPr>
            <p:ph type="sldNum" sz="quarter" idx="16"/>
          </p:nvPr>
        </p:nvSpPr>
        <p:spPr/>
        <p:txBody>
          <a:bodyPr/>
          <a:lstStyle>
            <a:lvl1pPr>
              <a:defRPr/>
            </a:lvl1pPr>
          </a:lstStyle>
          <a:p>
            <a:pPr>
              <a:defRPr/>
            </a:pPr>
            <a:fld id="{0F905526-E936-42E5-A21F-4F92352D3C8E}" type="slidenum">
              <a:rPr lang="es-ES_tradnl" altLang="es-MX"/>
              <a:pPr>
                <a:defRPr/>
              </a:pPr>
              <a:t>‹Nº›</a:t>
            </a:fld>
            <a:endParaRPr lang="es-ES_tradnl" altLang="es-MX"/>
          </a:p>
        </p:txBody>
      </p:sp>
    </p:spTree>
    <p:extLst>
      <p:ext uri="{BB962C8B-B14F-4D97-AF65-F5344CB8AC3E}">
        <p14:creationId xmlns:p14="http://schemas.microsoft.com/office/powerpoint/2010/main" val="3270308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76868" y="4777381"/>
            <a:ext cx="6798730" cy="860400"/>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a:extLst>
              <a:ext uri="{FF2B5EF4-FFF2-40B4-BE49-F238E27FC236}">
                <a16:creationId xmlns:a16="http://schemas.microsoft.com/office/drawing/2014/main" xmlns="" id="{DF7DD9DC-1BC7-4C98-9491-55F95B0D6630}"/>
              </a:ext>
            </a:extLst>
          </p:cNvPr>
          <p:cNvSpPr>
            <a:spLocks noGrp="1"/>
          </p:cNvSpPr>
          <p:nvPr>
            <p:ph type="dt" sz="half" idx="10"/>
          </p:nvPr>
        </p:nvSpPr>
        <p:spPr/>
        <p:txBody>
          <a:bodyPr/>
          <a:lstStyle>
            <a:lvl1pPr>
              <a:defRPr/>
            </a:lvl1pPr>
          </a:lstStyle>
          <a:p>
            <a:pPr>
              <a:defRPr/>
            </a:pPr>
            <a:endParaRPr lang="es-ES_tradnl" altLang="es-MX"/>
          </a:p>
        </p:txBody>
      </p:sp>
      <p:sp>
        <p:nvSpPr>
          <p:cNvPr id="5" name="Footer Placeholder 4">
            <a:extLst>
              <a:ext uri="{FF2B5EF4-FFF2-40B4-BE49-F238E27FC236}">
                <a16:creationId xmlns:a16="http://schemas.microsoft.com/office/drawing/2014/main" xmlns="" id="{261630F5-900D-4569-AD8C-EB80CA9BC0D7}"/>
              </a:ext>
            </a:extLst>
          </p:cNvPr>
          <p:cNvSpPr>
            <a:spLocks noGrp="1"/>
          </p:cNvSpPr>
          <p:nvPr>
            <p:ph type="ftr" sz="quarter" idx="11"/>
          </p:nvPr>
        </p:nvSpPr>
        <p:spPr/>
        <p:txBody>
          <a:bodyPr/>
          <a:lstStyle>
            <a:lvl1pPr>
              <a:defRPr/>
            </a:lvl1pPr>
          </a:lstStyle>
          <a:p>
            <a:pPr>
              <a:defRPr/>
            </a:pPr>
            <a:endParaRPr lang="es-ES_tradnl" altLang="es-MX"/>
          </a:p>
        </p:txBody>
      </p:sp>
      <p:sp>
        <p:nvSpPr>
          <p:cNvPr id="6" name="Slide Number Placeholder 5">
            <a:extLst>
              <a:ext uri="{FF2B5EF4-FFF2-40B4-BE49-F238E27FC236}">
                <a16:creationId xmlns:a16="http://schemas.microsoft.com/office/drawing/2014/main" xmlns="" id="{690EEC2D-C85C-4E40-B333-D073D74ADEB5}"/>
              </a:ext>
            </a:extLst>
          </p:cNvPr>
          <p:cNvSpPr>
            <a:spLocks noGrp="1"/>
          </p:cNvSpPr>
          <p:nvPr>
            <p:ph type="sldNum" sz="quarter" idx="12"/>
          </p:nvPr>
        </p:nvSpPr>
        <p:spPr/>
        <p:txBody>
          <a:bodyPr/>
          <a:lstStyle>
            <a:lvl1pPr>
              <a:defRPr/>
            </a:lvl1pPr>
          </a:lstStyle>
          <a:p>
            <a:pPr>
              <a:defRPr/>
            </a:pPr>
            <a:fld id="{38D5167A-277B-4AC7-92E2-79A2CD75ACA5}" type="slidenum">
              <a:rPr lang="es-ES_tradnl" altLang="es-MX"/>
              <a:pPr>
                <a:defRPr/>
              </a:pPr>
              <a:t>‹Nº›</a:t>
            </a:fld>
            <a:endParaRPr lang="es-ES_tradnl" altLang="es-MX"/>
          </a:p>
        </p:txBody>
      </p:sp>
    </p:spTree>
    <p:extLst>
      <p:ext uri="{BB962C8B-B14F-4D97-AF65-F5344CB8AC3E}">
        <p14:creationId xmlns:p14="http://schemas.microsoft.com/office/powerpoint/2010/main" val="3061166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5" name="TextBox 11">
            <a:extLst>
              <a:ext uri="{FF2B5EF4-FFF2-40B4-BE49-F238E27FC236}">
                <a16:creationId xmlns:a16="http://schemas.microsoft.com/office/drawing/2014/main" xmlns="" id="{53D08DCB-ADA4-43D1-84EB-57A63DC1AF0A}"/>
              </a:ext>
            </a:extLst>
          </p:cNvPr>
          <p:cNvSpPr txBox="1">
            <a:spLocks noChangeArrowheads="1"/>
          </p:cNvSpPr>
          <p:nvPr/>
        </p:nvSpPr>
        <p:spPr bwMode="auto">
          <a:xfrm>
            <a:off x="877888" y="896938"/>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eaLnBrk="1" hangingPunct="1">
              <a:defRPr/>
            </a:pPr>
            <a:r>
              <a:rPr lang="en-US" altLang="es-MX" sz="8000"/>
              <a:t>“</a:t>
            </a:r>
          </a:p>
        </p:txBody>
      </p:sp>
      <p:sp>
        <p:nvSpPr>
          <p:cNvPr id="6" name="TextBox 12">
            <a:extLst>
              <a:ext uri="{FF2B5EF4-FFF2-40B4-BE49-F238E27FC236}">
                <a16:creationId xmlns:a16="http://schemas.microsoft.com/office/drawing/2014/main" xmlns="" id="{D8B5D350-E6E5-48DE-8227-D24679D19AFD}"/>
              </a:ext>
            </a:extLst>
          </p:cNvPr>
          <p:cNvSpPr txBox="1">
            <a:spLocks noChangeArrowheads="1"/>
          </p:cNvSpPr>
          <p:nvPr/>
        </p:nvSpPr>
        <p:spPr bwMode="auto">
          <a:xfrm>
            <a:off x="7650163" y="2608263"/>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algn="r" eaLnBrk="1" hangingPunct="1">
              <a:defRPr/>
            </a:pPr>
            <a:r>
              <a:rPr lang="en-US" altLang="es-MX" sz="8000"/>
              <a:t>”</a:t>
            </a:r>
          </a:p>
        </p:txBody>
      </p:sp>
      <p:cxnSp>
        <p:nvCxnSpPr>
          <p:cNvPr id="7" name="Straight Connector 25">
            <a:extLst>
              <a:ext uri="{FF2B5EF4-FFF2-40B4-BE49-F238E27FC236}">
                <a16:creationId xmlns:a16="http://schemas.microsoft.com/office/drawing/2014/main" xmlns="" id="{DA9F0683-5679-4F2E-A150-55282580E0F4}"/>
              </a:ext>
            </a:extLst>
          </p:cNvPr>
          <p:cNvCxnSpPr/>
          <p:nvPr/>
        </p:nvCxnSpPr>
        <p:spPr>
          <a:xfrm>
            <a:off x="1277938" y="3429000"/>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09416" y="982132"/>
            <a:ext cx="6325168" cy="2243668"/>
          </a:xfrm>
        </p:spPr>
        <p:txBody>
          <a:bodyP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3" name="Text Placeholder 2"/>
          <p:cNvSpPr>
            <a:spLocks noGrp="1"/>
          </p:cNvSpPr>
          <p:nvPr>
            <p:ph type="body" idx="1"/>
          </p:nvPr>
        </p:nvSpPr>
        <p:spPr>
          <a:xfrm>
            <a:off x="1176865" y="4529667"/>
            <a:ext cx="6798736" cy="1346200"/>
          </a:xfrm>
        </p:spPr>
        <p:txBody>
          <a:bodyPr>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8" name="Date Placeholder 3">
            <a:extLst>
              <a:ext uri="{FF2B5EF4-FFF2-40B4-BE49-F238E27FC236}">
                <a16:creationId xmlns:a16="http://schemas.microsoft.com/office/drawing/2014/main" xmlns="" id="{935DD65B-1F86-4085-A23B-60BF7093664F}"/>
              </a:ext>
            </a:extLst>
          </p:cNvPr>
          <p:cNvSpPr>
            <a:spLocks noGrp="1"/>
          </p:cNvSpPr>
          <p:nvPr>
            <p:ph type="dt" sz="half" idx="14"/>
          </p:nvPr>
        </p:nvSpPr>
        <p:spPr/>
        <p:txBody>
          <a:bodyPr/>
          <a:lstStyle>
            <a:lvl1pPr>
              <a:defRPr/>
            </a:lvl1pPr>
          </a:lstStyle>
          <a:p>
            <a:pPr>
              <a:defRPr/>
            </a:pPr>
            <a:endParaRPr lang="es-ES_tradnl" altLang="es-MX"/>
          </a:p>
        </p:txBody>
      </p:sp>
      <p:sp>
        <p:nvSpPr>
          <p:cNvPr id="9" name="Footer Placeholder 4">
            <a:extLst>
              <a:ext uri="{FF2B5EF4-FFF2-40B4-BE49-F238E27FC236}">
                <a16:creationId xmlns:a16="http://schemas.microsoft.com/office/drawing/2014/main" xmlns="" id="{03DA4D75-945E-4BF4-ABA4-FC83F1611080}"/>
              </a:ext>
            </a:extLst>
          </p:cNvPr>
          <p:cNvSpPr>
            <a:spLocks noGrp="1"/>
          </p:cNvSpPr>
          <p:nvPr>
            <p:ph type="ftr" sz="quarter" idx="15"/>
          </p:nvPr>
        </p:nvSpPr>
        <p:spPr/>
        <p:txBody>
          <a:bodyPr/>
          <a:lstStyle>
            <a:lvl1pPr>
              <a:defRPr/>
            </a:lvl1pPr>
          </a:lstStyle>
          <a:p>
            <a:pPr>
              <a:defRPr/>
            </a:pPr>
            <a:endParaRPr lang="es-ES_tradnl" altLang="es-MX"/>
          </a:p>
        </p:txBody>
      </p:sp>
      <p:sp>
        <p:nvSpPr>
          <p:cNvPr id="10" name="Slide Number Placeholder 5">
            <a:extLst>
              <a:ext uri="{FF2B5EF4-FFF2-40B4-BE49-F238E27FC236}">
                <a16:creationId xmlns:a16="http://schemas.microsoft.com/office/drawing/2014/main" xmlns="" id="{99CB0C28-A40E-47BE-B16B-71815E6C4757}"/>
              </a:ext>
            </a:extLst>
          </p:cNvPr>
          <p:cNvSpPr>
            <a:spLocks noGrp="1"/>
          </p:cNvSpPr>
          <p:nvPr>
            <p:ph type="sldNum" sz="quarter" idx="16"/>
          </p:nvPr>
        </p:nvSpPr>
        <p:spPr/>
        <p:txBody>
          <a:bodyPr/>
          <a:lstStyle>
            <a:lvl1pPr>
              <a:defRPr/>
            </a:lvl1pPr>
          </a:lstStyle>
          <a:p>
            <a:pPr>
              <a:defRPr/>
            </a:pPr>
            <a:fld id="{2119E596-8806-485C-BCEF-1F15870A03E9}" type="slidenum">
              <a:rPr lang="es-ES_tradnl" altLang="es-MX"/>
              <a:pPr>
                <a:defRPr/>
              </a:pPr>
              <a:t>‹Nº›</a:t>
            </a:fld>
            <a:endParaRPr lang="es-ES_tradnl" altLang="es-MX"/>
          </a:p>
        </p:txBody>
      </p:sp>
    </p:spTree>
    <p:extLst>
      <p:ext uri="{BB962C8B-B14F-4D97-AF65-F5344CB8AC3E}">
        <p14:creationId xmlns:p14="http://schemas.microsoft.com/office/powerpoint/2010/main" val="1533648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cxnSp>
        <p:nvCxnSpPr>
          <p:cNvPr id="5" name="Straight Connector 14">
            <a:extLst>
              <a:ext uri="{FF2B5EF4-FFF2-40B4-BE49-F238E27FC236}">
                <a16:creationId xmlns:a16="http://schemas.microsoft.com/office/drawing/2014/main" xmlns="" id="{34932078-A007-4AD9-884F-5A3E93AB2519}"/>
              </a:ext>
            </a:extLst>
          </p:cNvPr>
          <p:cNvCxnSpPr/>
          <p:nvPr/>
        </p:nvCxnSpPr>
        <p:spPr>
          <a:xfrm>
            <a:off x="1277938" y="3429000"/>
            <a:ext cx="660717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5" y="982131"/>
            <a:ext cx="6798734" cy="2294467"/>
          </a:xfrm>
        </p:spPr>
        <p:txBody>
          <a:bodyPr rtlCol="0">
            <a:normAutofit/>
          </a:bodyPr>
          <a:lstStyle>
            <a:lvl1pPr>
              <a:defRPr lang="en-US" sz="3200" b="0" dirty="0"/>
            </a:lvl1pPr>
          </a:lstStyle>
          <a:p>
            <a:pPr lvl="0"/>
            <a:r>
              <a:rPr lang="es-ES"/>
              <a:t>Haga clic para modificar el estilo de título del patrón</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3" name="Text Placeholder 2"/>
          <p:cNvSpPr>
            <a:spLocks noGrp="1"/>
          </p:cNvSpPr>
          <p:nvPr>
            <p:ph type="body" idx="1"/>
          </p:nvPr>
        </p:nvSpPr>
        <p:spPr>
          <a:xfrm>
            <a:off x="1176866" y="4470400"/>
            <a:ext cx="6798734" cy="1405467"/>
          </a:xfrm>
        </p:spPr>
        <p:txBody>
          <a:bodyPr>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6" name="Date Placeholder 3">
            <a:extLst>
              <a:ext uri="{FF2B5EF4-FFF2-40B4-BE49-F238E27FC236}">
                <a16:creationId xmlns:a16="http://schemas.microsoft.com/office/drawing/2014/main" xmlns="" id="{34F57B51-8EE3-4DF8-B6C1-81A17DFAE17D}"/>
              </a:ext>
            </a:extLst>
          </p:cNvPr>
          <p:cNvSpPr>
            <a:spLocks noGrp="1"/>
          </p:cNvSpPr>
          <p:nvPr>
            <p:ph type="dt" sz="half" idx="14"/>
          </p:nvPr>
        </p:nvSpPr>
        <p:spPr/>
        <p:txBody>
          <a:bodyPr/>
          <a:lstStyle>
            <a:lvl1pPr>
              <a:defRPr/>
            </a:lvl1pPr>
          </a:lstStyle>
          <a:p>
            <a:pPr>
              <a:defRPr/>
            </a:pPr>
            <a:endParaRPr lang="es-ES_tradnl" altLang="es-MX"/>
          </a:p>
        </p:txBody>
      </p:sp>
      <p:sp>
        <p:nvSpPr>
          <p:cNvPr id="7" name="Footer Placeholder 4">
            <a:extLst>
              <a:ext uri="{FF2B5EF4-FFF2-40B4-BE49-F238E27FC236}">
                <a16:creationId xmlns:a16="http://schemas.microsoft.com/office/drawing/2014/main" xmlns="" id="{6EC2F4B8-365C-4535-A18D-0443DBF77086}"/>
              </a:ext>
            </a:extLst>
          </p:cNvPr>
          <p:cNvSpPr>
            <a:spLocks noGrp="1"/>
          </p:cNvSpPr>
          <p:nvPr>
            <p:ph type="ftr" sz="quarter" idx="15"/>
          </p:nvPr>
        </p:nvSpPr>
        <p:spPr/>
        <p:txBody>
          <a:bodyPr/>
          <a:lstStyle>
            <a:lvl1pPr>
              <a:defRPr/>
            </a:lvl1pPr>
          </a:lstStyle>
          <a:p>
            <a:pPr>
              <a:defRPr/>
            </a:pPr>
            <a:endParaRPr lang="es-ES_tradnl" altLang="es-MX"/>
          </a:p>
        </p:txBody>
      </p:sp>
      <p:sp>
        <p:nvSpPr>
          <p:cNvPr id="8" name="Slide Number Placeholder 5">
            <a:extLst>
              <a:ext uri="{FF2B5EF4-FFF2-40B4-BE49-F238E27FC236}">
                <a16:creationId xmlns:a16="http://schemas.microsoft.com/office/drawing/2014/main" xmlns="" id="{5717BA71-2F02-46AD-89A0-16161DF35C8A}"/>
              </a:ext>
            </a:extLst>
          </p:cNvPr>
          <p:cNvSpPr>
            <a:spLocks noGrp="1"/>
          </p:cNvSpPr>
          <p:nvPr>
            <p:ph type="sldNum" sz="quarter" idx="16"/>
          </p:nvPr>
        </p:nvSpPr>
        <p:spPr/>
        <p:txBody>
          <a:bodyPr/>
          <a:lstStyle>
            <a:lvl1pPr>
              <a:defRPr/>
            </a:lvl1pPr>
          </a:lstStyle>
          <a:p>
            <a:pPr>
              <a:defRPr/>
            </a:pPr>
            <a:fld id="{46F4C9EB-6EAB-4A73-B4B6-811F328487FF}" type="slidenum">
              <a:rPr lang="es-ES_tradnl" altLang="es-MX"/>
              <a:pPr>
                <a:defRPr/>
              </a:pPr>
              <a:t>‹Nº›</a:t>
            </a:fld>
            <a:endParaRPr lang="es-ES_tradnl" altLang="es-MX"/>
          </a:p>
        </p:txBody>
      </p:sp>
    </p:spTree>
    <p:extLst>
      <p:ext uri="{BB962C8B-B14F-4D97-AF65-F5344CB8AC3E}">
        <p14:creationId xmlns:p14="http://schemas.microsoft.com/office/powerpoint/2010/main" val="22193379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cxnSp>
        <p:nvCxnSpPr>
          <p:cNvPr id="4" name="Straight Connector 13">
            <a:extLst>
              <a:ext uri="{FF2B5EF4-FFF2-40B4-BE49-F238E27FC236}">
                <a16:creationId xmlns:a16="http://schemas.microsoft.com/office/drawing/2014/main" xmlns="" id="{32816A67-6430-426C-B974-9BEE734F624F}"/>
              </a:ext>
            </a:extLst>
          </p:cNvPr>
          <p:cNvCxnSpPr/>
          <p:nvPr/>
        </p:nvCxnSpPr>
        <p:spPr>
          <a:xfrm>
            <a:off x="1277938" y="2354263"/>
            <a:ext cx="660717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ct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3">
            <a:extLst>
              <a:ext uri="{FF2B5EF4-FFF2-40B4-BE49-F238E27FC236}">
                <a16:creationId xmlns:a16="http://schemas.microsoft.com/office/drawing/2014/main" xmlns="" id="{CFAD164E-5224-4FB6-85B0-E8C4016602CA}"/>
              </a:ext>
            </a:extLst>
          </p:cNvPr>
          <p:cNvSpPr>
            <a:spLocks noGrp="1"/>
          </p:cNvSpPr>
          <p:nvPr>
            <p:ph type="dt" sz="half" idx="10"/>
          </p:nvPr>
        </p:nvSpPr>
        <p:spPr/>
        <p:txBody>
          <a:bodyPr/>
          <a:lstStyle>
            <a:lvl1pPr>
              <a:defRPr/>
            </a:lvl1pPr>
          </a:lstStyle>
          <a:p>
            <a:pPr>
              <a:defRPr/>
            </a:pPr>
            <a:endParaRPr lang="es-ES_tradnl" altLang="es-MX"/>
          </a:p>
        </p:txBody>
      </p:sp>
      <p:sp>
        <p:nvSpPr>
          <p:cNvPr id="6" name="Footer Placeholder 4">
            <a:extLst>
              <a:ext uri="{FF2B5EF4-FFF2-40B4-BE49-F238E27FC236}">
                <a16:creationId xmlns:a16="http://schemas.microsoft.com/office/drawing/2014/main" xmlns="" id="{568C7D9D-9924-4590-B93E-F2F4C22600FA}"/>
              </a:ext>
            </a:extLst>
          </p:cNvPr>
          <p:cNvSpPr>
            <a:spLocks noGrp="1"/>
          </p:cNvSpPr>
          <p:nvPr>
            <p:ph type="ftr" sz="quarter" idx="11"/>
          </p:nvPr>
        </p:nvSpPr>
        <p:spPr/>
        <p:txBody>
          <a:bodyPr/>
          <a:lstStyle>
            <a:lvl1pPr>
              <a:defRPr/>
            </a:lvl1pPr>
          </a:lstStyle>
          <a:p>
            <a:pPr>
              <a:defRPr/>
            </a:pPr>
            <a:endParaRPr lang="es-ES_tradnl" altLang="es-MX"/>
          </a:p>
        </p:txBody>
      </p:sp>
      <p:sp>
        <p:nvSpPr>
          <p:cNvPr id="7" name="Slide Number Placeholder 5">
            <a:extLst>
              <a:ext uri="{FF2B5EF4-FFF2-40B4-BE49-F238E27FC236}">
                <a16:creationId xmlns:a16="http://schemas.microsoft.com/office/drawing/2014/main" xmlns="" id="{E5231065-531B-4C58-A2CB-C59F7DBC1DBC}"/>
              </a:ext>
            </a:extLst>
          </p:cNvPr>
          <p:cNvSpPr>
            <a:spLocks noGrp="1"/>
          </p:cNvSpPr>
          <p:nvPr>
            <p:ph type="sldNum" sz="quarter" idx="12"/>
          </p:nvPr>
        </p:nvSpPr>
        <p:spPr/>
        <p:txBody>
          <a:bodyPr/>
          <a:lstStyle>
            <a:lvl1pPr>
              <a:defRPr/>
            </a:lvl1pPr>
          </a:lstStyle>
          <a:p>
            <a:pPr>
              <a:defRPr/>
            </a:pPr>
            <a:fld id="{AF6B33C9-BC11-4156-9293-0371BD195C2D}" type="slidenum">
              <a:rPr lang="es-ES_tradnl" altLang="es-MX"/>
              <a:pPr>
                <a:defRPr/>
              </a:pPr>
              <a:t>‹Nº›</a:t>
            </a:fld>
            <a:endParaRPr lang="es-ES_tradnl" altLang="es-MX"/>
          </a:p>
        </p:txBody>
      </p:sp>
    </p:spTree>
    <p:extLst>
      <p:ext uri="{BB962C8B-B14F-4D97-AF65-F5344CB8AC3E}">
        <p14:creationId xmlns:p14="http://schemas.microsoft.com/office/powerpoint/2010/main" val="10658841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cxnSp>
        <p:nvCxnSpPr>
          <p:cNvPr id="4" name="Straight Connector 13">
            <a:extLst>
              <a:ext uri="{FF2B5EF4-FFF2-40B4-BE49-F238E27FC236}">
                <a16:creationId xmlns:a16="http://schemas.microsoft.com/office/drawing/2014/main" xmlns="" id="{7831A25A-04FA-4E53-9E81-2FA295D5E400}"/>
              </a:ext>
            </a:extLst>
          </p:cNvPr>
          <p:cNvCxnSpPr/>
          <p:nvPr/>
        </p:nvCxnSpPr>
        <p:spPr>
          <a:xfrm>
            <a:off x="6245225" y="906463"/>
            <a:ext cx="0" cy="4968875"/>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6356667" y="906873"/>
            <a:ext cx="1618930" cy="496899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3">
            <a:extLst>
              <a:ext uri="{FF2B5EF4-FFF2-40B4-BE49-F238E27FC236}">
                <a16:creationId xmlns:a16="http://schemas.microsoft.com/office/drawing/2014/main" xmlns="" id="{9B4051A4-DF0A-4AE3-9D88-BF2A5DB125DC}"/>
              </a:ext>
            </a:extLst>
          </p:cNvPr>
          <p:cNvSpPr>
            <a:spLocks noGrp="1"/>
          </p:cNvSpPr>
          <p:nvPr>
            <p:ph type="dt" sz="half" idx="10"/>
          </p:nvPr>
        </p:nvSpPr>
        <p:spPr/>
        <p:txBody>
          <a:bodyPr/>
          <a:lstStyle>
            <a:lvl1pPr>
              <a:defRPr/>
            </a:lvl1pPr>
          </a:lstStyle>
          <a:p>
            <a:pPr>
              <a:defRPr/>
            </a:pPr>
            <a:endParaRPr lang="es-ES_tradnl" altLang="es-MX"/>
          </a:p>
        </p:txBody>
      </p:sp>
      <p:sp>
        <p:nvSpPr>
          <p:cNvPr id="6" name="Footer Placeholder 4">
            <a:extLst>
              <a:ext uri="{FF2B5EF4-FFF2-40B4-BE49-F238E27FC236}">
                <a16:creationId xmlns:a16="http://schemas.microsoft.com/office/drawing/2014/main" xmlns="" id="{40411CF6-69CB-45BC-BF7F-34BE753DDA69}"/>
              </a:ext>
            </a:extLst>
          </p:cNvPr>
          <p:cNvSpPr>
            <a:spLocks noGrp="1"/>
          </p:cNvSpPr>
          <p:nvPr>
            <p:ph type="ftr" sz="quarter" idx="11"/>
          </p:nvPr>
        </p:nvSpPr>
        <p:spPr/>
        <p:txBody>
          <a:bodyPr/>
          <a:lstStyle>
            <a:lvl1pPr>
              <a:defRPr/>
            </a:lvl1pPr>
          </a:lstStyle>
          <a:p>
            <a:pPr>
              <a:defRPr/>
            </a:pPr>
            <a:endParaRPr lang="es-ES_tradnl" altLang="es-MX"/>
          </a:p>
        </p:txBody>
      </p:sp>
      <p:sp>
        <p:nvSpPr>
          <p:cNvPr id="7" name="Slide Number Placeholder 5">
            <a:extLst>
              <a:ext uri="{FF2B5EF4-FFF2-40B4-BE49-F238E27FC236}">
                <a16:creationId xmlns:a16="http://schemas.microsoft.com/office/drawing/2014/main" xmlns="" id="{A5ABB694-CA52-474F-A91D-CE0457E64A30}"/>
              </a:ext>
            </a:extLst>
          </p:cNvPr>
          <p:cNvSpPr>
            <a:spLocks noGrp="1"/>
          </p:cNvSpPr>
          <p:nvPr>
            <p:ph type="sldNum" sz="quarter" idx="12"/>
          </p:nvPr>
        </p:nvSpPr>
        <p:spPr/>
        <p:txBody>
          <a:bodyPr/>
          <a:lstStyle>
            <a:lvl1pPr>
              <a:defRPr/>
            </a:lvl1pPr>
          </a:lstStyle>
          <a:p>
            <a:pPr>
              <a:defRPr/>
            </a:pPr>
            <a:fld id="{56B10187-29C7-461D-A9B2-941E24B6E792}" type="slidenum">
              <a:rPr lang="es-ES_tradnl" altLang="es-MX"/>
              <a:pPr>
                <a:defRPr/>
              </a:pPr>
              <a:t>‹Nº›</a:t>
            </a:fld>
            <a:endParaRPr lang="es-ES_tradnl" altLang="es-MX"/>
          </a:p>
        </p:txBody>
      </p:sp>
    </p:spTree>
    <p:extLst>
      <p:ext uri="{BB962C8B-B14F-4D97-AF65-F5344CB8AC3E}">
        <p14:creationId xmlns:p14="http://schemas.microsoft.com/office/powerpoint/2010/main" val="2546092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4" name="Straight Connector 6">
            <a:extLst>
              <a:ext uri="{FF2B5EF4-FFF2-40B4-BE49-F238E27FC236}">
                <a16:creationId xmlns:a16="http://schemas.microsoft.com/office/drawing/2014/main" xmlns="" id="{4CBD2D6F-42BB-4B8B-A7D2-46BC3BF68DC9}"/>
              </a:ext>
            </a:extLst>
          </p:cNvPr>
          <p:cNvCxnSpPr/>
          <p:nvPr/>
        </p:nvCxnSpPr>
        <p:spPr>
          <a:xfrm>
            <a:off x="1277938" y="2355850"/>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3">
            <a:extLst>
              <a:ext uri="{FF2B5EF4-FFF2-40B4-BE49-F238E27FC236}">
                <a16:creationId xmlns:a16="http://schemas.microsoft.com/office/drawing/2014/main" xmlns="" id="{900C2ACB-A7F4-4335-A6B2-12684A8362B4}"/>
              </a:ext>
            </a:extLst>
          </p:cNvPr>
          <p:cNvSpPr>
            <a:spLocks noGrp="1"/>
          </p:cNvSpPr>
          <p:nvPr>
            <p:ph type="dt" sz="half" idx="10"/>
          </p:nvPr>
        </p:nvSpPr>
        <p:spPr/>
        <p:txBody>
          <a:bodyPr/>
          <a:lstStyle>
            <a:lvl1pPr>
              <a:defRPr/>
            </a:lvl1pPr>
          </a:lstStyle>
          <a:p>
            <a:pPr>
              <a:defRPr/>
            </a:pPr>
            <a:endParaRPr lang="es-ES_tradnl" altLang="es-MX"/>
          </a:p>
        </p:txBody>
      </p:sp>
      <p:sp>
        <p:nvSpPr>
          <p:cNvPr id="6" name="Footer Placeholder 4">
            <a:extLst>
              <a:ext uri="{FF2B5EF4-FFF2-40B4-BE49-F238E27FC236}">
                <a16:creationId xmlns:a16="http://schemas.microsoft.com/office/drawing/2014/main" xmlns="" id="{68BAD4B3-AE4B-46BE-A224-55BC5D364156}"/>
              </a:ext>
            </a:extLst>
          </p:cNvPr>
          <p:cNvSpPr>
            <a:spLocks noGrp="1"/>
          </p:cNvSpPr>
          <p:nvPr>
            <p:ph type="ftr" sz="quarter" idx="11"/>
          </p:nvPr>
        </p:nvSpPr>
        <p:spPr/>
        <p:txBody>
          <a:bodyPr/>
          <a:lstStyle>
            <a:lvl1pPr>
              <a:defRPr/>
            </a:lvl1pPr>
          </a:lstStyle>
          <a:p>
            <a:pPr>
              <a:defRPr/>
            </a:pPr>
            <a:endParaRPr lang="es-ES_tradnl" altLang="es-MX"/>
          </a:p>
        </p:txBody>
      </p:sp>
      <p:sp>
        <p:nvSpPr>
          <p:cNvPr id="7" name="Slide Number Placeholder 5">
            <a:extLst>
              <a:ext uri="{FF2B5EF4-FFF2-40B4-BE49-F238E27FC236}">
                <a16:creationId xmlns:a16="http://schemas.microsoft.com/office/drawing/2014/main" xmlns="" id="{2CCD5502-72EF-4646-B23E-B3DFB5B2DAE7}"/>
              </a:ext>
            </a:extLst>
          </p:cNvPr>
          <p:cNvSpPr>
            <a:spLocks noGrp="1"/>
          </p:cNvSpPr>
          <p:nvPr>
            <p:ph type="sldNum" sz="quarter" idx="12"/>
          </p:nvPr>
        </p:nvSpPr>
        <p:spPr/>
        <p:txBody>
          <a:bodyPr/>
          <a:lstStyle>
            <a:lvl1pPr>
              <a:defRPr/>
            </a:lvl1pPr>
          </a:lstStyle>
          <a:p>
            <a:pPr>
              <a:defRPr/>
            </a:pPr>
            <a:fld id="{C17082B9-27E0-4A05-B0CE-2267D23A1F06}" type="slidenum">
              <a:rPr lang="es-ES_tradnl" altLang="es-MX"/>
              <a:pPr>
                <a:defRPr/>
              </a:pPr>
              <a:t>‹Nº›</a:t>
            </a:fld>
            <a:endParaRPr lang="es-ES_tradnl" altLang="es-MX"/>
          </a:p>
        </p:txBody>
      </p:sp>
    </p:spTree>
    <p:extLst>
      <p:ext uri="{BB962C8B-B14F-4D97-AF65-F5344CB8AC3E}">
        <p14:creationId xmlns:p14="http://schemas.microsoft.com/office/powerpoint/2010/main" val="36766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cxnSp>
        <p:nvCxnSpPr>
          <p:cNvPr id="4" name="Straight Connector 30">
            <a:extLst>
              <a:ext uri="{FF2B5EF4-FFF2-40B4-BE49-F238E27FC236}">
                <a16:creationId xmlns:a16="http://schemas.microsoft.com/office/drawing/2014/main" xmlns="" id="{E8CEA969-EFD2-459F-B8B9-6684500273E2}"/>
              </a:ext>
            </a:extLst>
          </p:cNvPr>
          <p:cNvCxnSpPr/>
          <p:nvPr/>
        </p:nvCxnSpPr>
        <p:spPr>
          <a:xfrm>
            <a:off x="1277938" y="3598863"/>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78465" y="3734859"/>
            <a:ext cx="6595534" cy="1090015"/>
          </a:xfrm>
        </p:spPr>
        <p:txBody>
          <a:bodyP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5" name="Date Placeholder 3">
            <a:extLst>
              <a:ext uri="{FF2B5EF4-FFF2-40B4-BE49-F238E27FC236}">
                <a16:creationId xmlns:a16="http://schemas.microsoft.com/office/drawing/2014/main" xmlns="" id="{AAF623B0-BE40-4ABB-A8F6-BD096BBF227C}"/>
              </a:ext>
            </a:extLst>
          </p:cNvPr>
          <p:cNvSpPr>
            <a:spLocks noGrp="1"/>
          </p:cNvSpPr>
          <p:nvPr>
            <p:ph type="dt" sz="half" idx="10"/>
          </p:nvPr>
        </p:nvSpPr>
        <p:spPr/>
        <p:txBody>
          <a:bodyPr/>
          <a:lstStyle>
            <a:lvl1pPr>
              <a:defRPr/>
            </a:lvl1pPr>
          </a:lstStyle>
          <a:p>
            <a:pPr>
              <a:defRPr/>
            </a:pPr>
            <a:endParaRPr lang="es-ES_tradnl" altLang="es-MX"/>
          </a:p>
        </p:txBody>
      </p:sp>
      <p:sp>
        <p:nvSpPr>
          <p:cNvPr id="6" name="Footer Placeholder 4">
            <a:extLst>
              <a:ext uri="{FF2B5EF4-FFF2-40B4-BE49-F238E27FC236}">
                <a16:creationId xmlns:a16="http://schemas.microsoft.com/office/drawing/2014/main" xmlns="" id="{F72DA079-CE94-4B23-8A67-CD72E52E336D}"/>
              </a:ext>
            </a:extLst>
          </p:cNvPr>
          <p:cNvSpPr>
            <a:spLocks noGrp="1"/>
          </p:cNvSpPr>
          <p:nvPr>
            <p:ph type="ftr" sz="quarter" idx="11"/>
          </p:nvPr>
        </p:nvSpPr>
        <p:spPr/>
        <p:txBody>
          <a:bodyPr/>
          <a:lstStyle>
            <a:lvl1pPr>
              <a:defRPr/>
            </a:lvl1pPr>
          </a:lstStyle>
          <a:p>
            <a:pPr>
              <a:defRPr/>
            </a:pPr>
            <a:endParaRPr lang="es-ES_tradnl" altLang="es-MX"/>
          </a:p>
        </p:txBody>
      </p:sp>
      <p:sp>
        <p:nvSpPr>
          <p:cNvPr id="7" name="Slide Number Placeholder 5">
            <a:extLst>
              <a:ext uri="{FF2B5EF4-FFF2-40B4-BE49-F238E27FC236}">
                <a16:creationId xmlns:a16="http://schemas.microsoft.com/office/drawing/2014/main" xmlns="" id="{0E8A0FA2-996C-433A-9122-96EB908EA161}"/>
              </a:ext>
            </a:extLst>
          </p:cNvPr>
          <p:cNvSpPr>
            <a:spLocks noGrp="1"/>
          </p:cNvSpPr>
          <p:nvPr>
            <p:ph type="sldNum" sz="quarter" idx="12"/>
          </p:nvPr>
        </p:nvSpPr>
        <p:spPr/>
        <p:txBody>
          <a:bodyPr/>
          <a:lstStyle>
            <a:lvl1pPr>
              <a:defRPr/>
            </a:lvl1pPr>
          </a:lstStyle>
          <a:p>
            <a:pPr>
              <a:defRPr/>
            </a:pPr>
            <a:fld id="{A69F31D7-CBF2-44EA-B92F-A895EEEE66E5}" type="slidenum">
              <a:rPr lang="es-ES_tradnl" altLang="es-MX"/>
              <a:pPr>
                <a:defRPr/>
              </a:pPr>
              <a:t>‹Nº›</a:t>
            </a:fld>
            <a:endParaRPr lang="es-ES_tradnl" altLang="es-MX"/>
          </a:p>
        </p:txBody>
      </p:sp>
    </p:spTree>
    <p:extLst>
      <p:ext uri="{BB962C8B-B14F-4D97-AF65-F5344CB8AC3E}">
        <p14:creationId xmlns:p14="http://schemas.microsoft.com/office/powerpoint/2010/main" val="2577093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5" name="Straight Connector 7">
            <a:extLst>
              <a:ext uri="{FF2B5EF4-FFF2-40B4-BE49-F238E27FC236}">
                <a16:creationId xmlns:a16="http://schemas.microsoft.com/office/drawing/2014/main" xmlns="" id="{B61C7D08-67D8-4442-B006-EA4207AD1D2A}"/>
              </a:ext>
            </a:extLst>
          </p:cNvPr>
          <p:cNvCxnSpPr/>
          <p:nvPr/>
        </p:nvCxnSpPr>
        <p:spPr>
          <a:xfrm>
            <a:off x="1277938" y="2355850"/>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6" name="Date Placeholder 4">
            <a:extLst>
              <a:ext uri="{FF2B5EF4-FFF2-40B4-BE49-F238E27FC236}">
                <a16:creationId xmlns:a16="http://schemas.microsoft.com/office/drawing/2014/main" xmlns="" id="{E889CC44-3F14-49B1-B674-C3F76EBD7F1A}"/>
              </a:ext>
            </a:extLst>
          </p:cNvPr>
          <p:cNvSpPr>
            <a:spLocks noGrp="1"/>
          </p:cNvSpPr>
          <p:nvPr>
            <p:ph type="dt" sz="half" idx="10"/>
          </p:nvPr>
        </p:nvSpPr>
        <p:spPr/>
        <p:txBody>
          <a:bodyPr/>
          <a:lstStyle>
            <a:lvl1pPr>
              <a:defRPr/>
            </a:lvl1pPr>
          </a:lstStyle>
          <a:p>
            <a:pPr>
              <a:defRPr/>
            </a:pPr>
            <a:endParaRPr lang="es-ES_tradnl" altLang="es-MX"/>
          </a:p>
        </p:txBody>
      </p:sp>
      <p:sp>
        <p:nvSpPr>
          <p:cNvPr id="7" name="Footer Placeholder 5">
            <a:extLst>
              <a:ext uri="{FF2B5EF4-FFF2-40B4-BE49-F238E27FC236}">
                <a16:creationId xmlns:a16="http://schemas.microsoft.com/office/drawing/2014/main" xmlns="" id="{102F1DAF-BC7D-440D-82C0-9A4BDE00EDCF}"/>
              </a:ext>
            </a:extLst>
          </p:cNvPr>
          <p:cNvSpPr>
            <a:spLocks noGrp="1"/>
          </p:cNvSpPr>
          <p:nvPr>
            <p:ph type="ftr" sz="quarter" idx="11"/>
          </p:nvPr>
        </p:nvSpPr>
        <p:spPr/>
        <p:txBody>
          <a:bodyPr/>
          <a:lstStyle>
            <a:lvl1pPr>
              <a:defRPr/>
            </a:lvl1pPr>
          </a:lstStyle>
          <a:p>
            <a:pPr>
              <a:defRPr/>
            </a:pPr>
            <a:endParaRPr lang="es-ES_tradnl" altLang="es-MX"/>
          </a:p>
        </p:txBody>
      </p:sp>
      <p:sp>
        <p:nvSpPr>
          <p:cNvPr id="8" name="Slide Number Placeholder 6">
            <a:extLst>
              <a:ext uri="{FF2B5EF4-FFF2-40B4-BE49-F238E27FC236}">
                <a16:creationId xmlns:a16="http://schemas.microsoft.com/office/drawing/2014/main" xmlns="" id="{F69FF679-4B0A-496B-BDDC-47E4B742D507}"/>
              </a:ext>
            </a:extLst>
          </p:cNvPr>
          <p:cNvSpPr>
            <a:spLocks noGrp="1"/>
          </p:cNvSpPr>
          <p:nvPr>
            <p:ph type="sldNum" sz="quarter" idx="12"/>
          </p:nvPr>
        </p:nvSpPr>
        <p:spPr/>
        <p:txBody>
          <a:bodyPr/>
          <a:lstStyle>
            <a:lvl1pPr>
              <a:defRPr/>
            </a:lvl1pPr>
          </a:lstStyle>
          <a:p>
            <a:pPr>
              <a:defRPr/>
            </a:pPr>
            <a:fld id="{503B0805-77B8-4BCE-863B-9BF7617F0759}" type="slidenum">
              <a:rPr lang="es-ES_tradnl" altLang="es-MX"/>
              <a:pPr>
                <a:defRPr/>
              </a:pPr>
              <a:t>‹Nº›</a:t>
            </a:fld>
            <a:endParaRPr lang="es-ES_tradnl" altLang="es-MX"/>
          </a:p>
        </p:txBody>
      </p:sp>
    </p:spTree>
    <p:extLst>
      <p:ext uri="{BB962C8B-B14F-4D97-AF65-F5344CB8AC3E}">
        <p14:creationId xmlns:p14="http://schemas.microsoft.com/office/powerpoint/2010/main" val="1926373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cxnSp>
        <p:nvCxnSpPr>
          <p:cNvPr id="7" name="Straight Connector 40">
            <a:extLst>
              <a:ext uri="{FF2B5EF4-FFF2-40B4-BE49-F238E27FC236}">
                <a16:creationId xmlns:a16="http://schemas.microsoft.com/office/drawing/2014/main" xmlns="" id="{FDC1927B-C633-4B6E-87A7-02BC5F94475D}"/>
              </a:ext>
            </a:extLst>
          </p:cNvPr>
          <p:cNvCxnSpPr/>
          <p:nvPr/>
        </p:nvCxnSpPr>
        <p:spPr>
          <a:xfrm>
            <a:off x="1277938" y="2354263"/>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Date Placeholder 6">
            <a:extLst>
              <a:ext uri="{FF2B5EF4-FFF2-40B4-BE49-F238E27FC236}">
                <a16:creationId xmlns:a16="http://schemas.microsoft.com/office/drawing/2014/main" xmlns="" id="{693E5DE3-17D7-4B61-BAB6-557A12F53F4A}"/>
              </a:ext>
            </a:extLst>
          </p:cNvPr>
          <p:cNvSpPr>
            <a:spLocks noGrp="1"/>
          </p:cNvSpPr>
          <p:nvPr>
            <p:ph type="dt" sz="half" idx="10"/>
          </p:nvPr>
        </p:nvSpPr>
        <p:spPr/>
        <p:txBody>
          <a:bodyPr/>
          <a:lstStyle>
            <a:lvl1pPr>
              <a:defRPr/>
            </a:lvl1pPr>
          </a:lstStyle>
          <a:p>
            <a:pPr>
              <a:defRPr/>
            </a:pPr>
            <a:endParaRPr lang="es-ES_tradnl" altLang="es-MX"/>
          </a:p>
        </p:txBody>
      </p:sp>
      <p:sp>
        <p:nvSpPr>
          <p:cNvPr id="9" name="Footer Placeholder 7">
            <a:extLst>
              <a:ext uri="{FF2B5EF4-FFF2-40B4-BE49-F238E27FC236}">
                <a16:creationId xmlns:a16="http://schemas.microsoft.com/office/drawing/2014/main" xmlns="" id="{7AFEF8B9-F4FF-4D21-8BCD-519412E8F037}"/>
              </a:ext>
            </a:extLst>
          </p:cNvPr>
          <p:cNvSpPr>
            <a:spLocks noGrp="1"/>
          </p:cNvSpPr>
          <p:nvPr>
            <p:ph type="ftr" sz="quarter" idx="11"/>
          </p:nvPr>
        </p:nvSpPr>
        <p:spPr/>
        <p:txBody>
          <a:bodyPr/>
          <a:lstStyle>
            <a:lvl1pPr>
              <a:defRPr/>
            </a:lvl1pPr>
          </a:lstStyle>
          <a:p>
            <a:pPr>
              <a:defRPr/>
            </a:pPr>
            <a:endParaRPr lang="es-ES_tradnl" altLang="es-MX"/>
          </a:p>
        </p:txBody>
      </p:sp>
      <p:sp>
        <p:nvSpPr>
          <p:cNvPr id="10" name="Slide Number Placeholder 8">
            <a:extLst>
              <a:ext uri="{FF2B5EF4-FFF2-40B4-BE49-F238E27FC236}">
                <a16:creationId xmlns:a16="http://schemas.microsoft.com/office/drawing/2014/main" xmlns="" id="{7890A5B3-ACE5-4AA5-87A1-655F9C0D2338}"/>
              </a:ext>
            </a:extLst>
          </p:cNvPr>
          <p:cNvSpPr>
            <a:spLocks noGrp="1"/>
          </p:cNvSpPr>
          <p:nvPr>
            <p:ph type="sldNum" sz="quarter" idx="12"/>
          </p:nvPr>
        </p:nvSpPr>
        <p:spPr/>
        <p:txBody>
          <a:bodyPr/>
          <a:lstStyle>
            <a:lvl1pPr>
              <a:defRPr/>
            </a:lvl1pPr>
          </a:lstStyle>
          <a:p>
            <a:pPr>
              <a:defRPr/>
            </a:pPr>
            <a:fld id="{DE07FA11-DB92-469B-BFA3-8084F03503DB}" type="slidenum">
              <a:rPr lang="es-ES_tradnl" altLang="es-MX"/>
              <a:pPr>
                <a:defRPr/>
              </a:pPr>
              <a:t>‹Nº›</a:t>
            </a:fld>
            <a:endParaRPr lang="es-ES_tradnl" altLang="es-MX"/>
          </a:p>
        </p:txBody>
      </p:sp>
    </p:spTree>
    <p:extLst>
      <p:ext uri="{BB962C8B-B14F-4D97-AF65-F5344CB8AC3E}">
        <p14:creationId xmlns:p14="http://schemas.microsoft.com/office/powerpoint/2010/main" val="376977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cxnSp>
        <p:nvCxnSpPr>
          <p:cNvPr id="3" name="Straight Connector 13">
            <a:extLst>
              <a:ext uri="{FF2B5EF4-FFF2-40B4-BE49-F238E27FC236}">
                <a16:creationId xmlns:a16="http://schemas.microsoft.com/office/drawing/2014/main" xmlns="" id="{83845383-1B2C-458C-8106-C90ECB6A40E5}"/>
              </a:ext>
            </a:extLst>
          </p:cNvPr>
          <p:cNvCxnSpPr/>
          <p:nvPr/>
        </p:nvCxnSpPr>
        <p:spPr>
          <a:xfrm>
            <a:off x="1277938" y="2354263"/>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5" y="915337"/>
            <a:ext cx="6798735" cy="1303867"/>
          </a:xfrm>
        </p:spPr>
        <p:txBody>
          <a:bodyPr/>
          <a:lstStyle/>
          <a:p>
            <a:r>
              <a:rPr lang="es-ES"/>
              <a:t>Haga clic para modificar el estilo de título del patrón</a:t>
            </a:r>
            <a:endParaRPr lang="en-US" dirty="0"/>
          </a:p>
        </p:txBody>
      </p:sp>
      <p:sp>
        <p:nvSpPr>
          <p:cNvPr id="4" name="Date Placeholder 2">
            <a:extLst>
              <a:ext uri="{FF2B5EF4-FFF2-40B4-BE49-F238E27FC236}">
                <a16:creationId xmlns:a16="http://schemas.microsoft.com/office/drawing/2014/main" xmlns="" id="{136957C2-1FF7-49CD-ADDC-1190FEC7A3A4}"/>
              </a:ext>
            </a:extLst>
          </p:cNvPr>
          <p:cNvSpPr>
            <a:spLocks noGrp="1"/>
          </p:cNvSpPr>
          <p:nvPr>
            <p:ph type="dt" sz="half" idx="10"/>
          </p:nvPr>
        </p:nvSpPr>
        <p:spPr/>
        <p:txBody>
          <a:bodyPr/>
          <a:lstStyle>
            <a:lvl1pPr>
              <a:defRPr/>
            </a:lvl1pPr>
          </a:lstStyle>
          <a:p>
            <a:pPr>
              <a:defRPr/>
            </a:pPr>
            <a:endParaRPr lang="es-ES_tradnl" altLang="es-MX"/>
          </a:p>
        </p:txBody>
      </p:sp>
      <p:sp>
        <p:nvSpPr>
          <p:cNvPr id="5" name="Footer Placeholder 3">
            <a:extLst>
              <a:ext uri="{FF2B5EF4-FFF2-40B4-BE49-F238E27FC236}">
                <a16:creationId xmlns:a16="http://schemas.microsoft.com/office/drawing/2014/main" xmlns="" id="{8A84A869-2D03-46DA-AF28-04A2A6FC5179}"/>
              </a:ext>
            </a:extLst>
          </p:cNvPr>
          <p:cNvSpPr>
            <a:spLocks noGrp="1"/>
          </p:cNvSpPr>
          <p:nvPr>
            <p:ph type="ftr" sz="quarter" idx="11"/>
          </p:nvPr>
        </p:nvSpPr>
        <p:spPr/>
        <p:txBody>
          <a:bodyPr/>
          <a:lstStyle>
            <a:lvl1pPr>
              <a:defRPr/>
            </a:lvl1pPr>
          </a:lstStyle>
          <a:p>
            <a:pPr>
              <a:defRPr/>
            </a:pPr>
            <a:endParaRPr lang="es-ES_tradnl" altLang="es-MX"/>
          </a:p>
        </p:txBody>
      </p:sp>
      <p:sp>
        <p:nvSpPr>
          <p:cNvPr id="6" name="Slide Number Placeholder 4">
            <a:extLst>
              <a:ext uri="{FF2B5EF4-FFF2-40B4-BE49-F238E27FC236}">
                <a16:creationId xmlns:a16="http://schemas.microsoft.com/office/drawing/2014/main" xmlns="" id="{AD041257-77B5-4B27-8310-818E5E5E0A40}"/>
              </a:ext>
            </a:extLst>
          </p:cNvPr>
          <p:cNvSpPr>
            <a:spLocks noGrp="1"/>
          </p:cNvSpPr>
          <p:nvPr>
            <p:ph type="sldNum" sz="quarter" idx="12"/>
          </p:nvPr>
        </p:nvSpPr>
        <p:spPr/>
        <p:txBody>
          <a:bodyPr/>
          <a:lstStyle>
            <a:lvl1pPr>
              <a:defRPr/>
            </a:lvl1pPr>
          </a:lstStyle>
          <a:p>
            <a:pPr>
              <a:defRPr/>
            </a:pPr>
            <a:fld id="{DC9F56B9-606D-4C5F-8038-77B926D1ADAC}" type="slidenum">
              <a:rPr lang="es-ES_tradnl" altLang="es-MX"/>
              <a:pPr>
                <a:defRPr/>
              </a:pPr>
              <a:t>‹Nº›</a:t>
            </a:fld>
            <a:endParaRPr lang="es-ES_tradnl" altLang="es-MX"/>
          </a:p>
        </p:txBody>
      </p:sp>
    </p:spTree>
    <p:extLst>
      <p:ext uri="{BB962C8B-B14F-4D97-AF65-F5344CB8AC3E}">
        <p14:creationId xmlns:p14="http://schemas.microsoft.com/office/powerpoint/2010/main" val="3890078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DF7DD9DC-1BC7-4C98-9491-55F95B0D6630}"/>
              </a:ext>
            </a:extLst>
          </p:cNvPr>
          <p:cNvSpPr>
            <a:spLocks noGrp="1"/>
          </p:cNvSpPr>
          <p:nvPr>
            <p:ph type="dt" sz="half" idx="10"/>
          </p:nvPr>
        </p:nvSpPr>
        <p:spPr/>
        <p:txBody>
          <a:bodyPr/>
          <a:lstStyle>
            <a:lvl1pPr>
              <a:defRPr/>
            </a:lvl1pPr>
          </a:lstStyle>
          <a:p>
            <a:pPr>
              <a:defRPr/>
            </a:pPr>
            <a:endParaRPr lang="es-ES_tradnl" altLang="es-MX"/>
          </a:p>
        </p:txBody>
      </p:sp>
      <p:sp>
        <p:nvSpPr>
          <p:cNvPr id="3" name="Footer Placeholder 4">
            <a:extLst>
              <a:ext uri="{FF2B5EF4-FFF2-40B4-BE49-F238E27FC236}">
                <a16:creationId xmlns:a16="http://schemas.microsoft.com/office/drawing/2014/main" xmlns="" id="{261630F5-900D-4569-AD8C-EB80CA9BC0D7}"/>
              </a:ext>
            </a:extLst>
          </p:cNvPr>
          <p:cNvSpPr>
            <a:spLocks noGrp="1"/>
          </p:cNvSpPr>
          <p:nvPr>
            <p:ph type="ftr" sz="quarter" idx="11"/>
          </p:nvPr>
        </p:nvSpPr>
        <p:spPr/>
        <p:txBody>
          <a:bodyPr/>
          <a:lstStyle>
            <a:lvl1pPr>
              <a:defRPr/>
            </a:lvl1pPr>
          </a:lstStyle>
          <a:p>
            <a:pPr>
              <a:defRPr/>
            </a:pPr>
            <a:endParaRPr lang="es-ES_tradnl" altLang="es-MX"/>
          </a:p>
        </p:txBody>
      </p:sp>
      <p:sp>
        <p:nvSpPr>
          <p:cNvPr id="4" name="Slide Number Placeholder 5">
            <a:extLst>
              <a:ext uri="{FF2B5EF4-FFF2-40B4-BE49-F238E27FC236}">
                <a16:creationId xmlns:a16="http://schemas.microsoft.com/office/drawing/2014/main" xmlns="" id="{690EEC2D-C85C-4E40-B333-D073D74ADEB5}"/>
              </a:ext>
            </a:extLst>
          </p:cNvPr>
          <p:cNvSpPr>
            <a:spLocks noGrp="1"/>
          </p:cNvSpPr>
          <p:nvPr>
            <p:ph type="sldNum" sz="quarter" idx="12"/>
          </p:nvPr>
        </p:nvSpPr>
        <p:spPr/>
        <p:txBody>
          <a:bodyPr/>
          <a:lstStyle>
            <a:lvl1pPr>
              <a:defRPr/>
            </a:lvl1pPr>
          </a:lstStyle>
          <a:p>
            <a:pPr>
              <a:defRPr/>
            </a:pPr>
            <a:fld id="{291AA50B-DE8E-44DD-98D7-CE75AF58EC5A}" type="slidenum">
              <a:rPr lang="es-ES_tradnl" altLang="es-MX"/>
              <a:pPr>
                <a:defRPr/>
              </a:pPr>
              <a:t>‹Nº›</a:t>
            </a:fld>
            <a:endParaRPr lang="es-ES_tradnl" altLang="es-MX"/>
          </a:p>
        </p:txBody>
      </p:sp>
    </p:spTree>
    <p:extLst>
      <p:ext uri="{BB962C8B-B14F-4D97-AF65-F5344CB8AC3E}">
        <p14:creationId xmlns:p14="http://schemas.microsoft.com/office/powerpoint/2010/main" val="3593001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cxnSp>
        <p:nvCxnSpPr>
          <p:cNvPr id="5" name="Straight Connector 15">
            <a:extLst>
              <a:ext uri="{FF2B5EF4-FFF2-40B4-BE49-F238E27FC236}">
                <a16:creationId xmlns:a16="http://schemas.microsoft.com/office/drawing/2014/main" xmlns="" id="{DFE8D063-80BE-47F1-AC4F-3624C5B52DBD}"/>
              </a:ext>
            </a:extLst>
          </p:cNvPr>
          <p:cNvCxnSpPr/>
          <p:nvPr/>
        </p:nvCxnSpPr>
        <p:spPr>
          <a:xfrm>
            <a:off x="1277938" y="2913063"/>
            <a:ext cx="23336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76865" y="3031065"/>
            <a:ext cx="2536798" cy="243840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6" name="Date Placeholder 4">
            <a:extLst>
              <a:ext uri="{FF2B5EF4-FFF2-40B4-BE49-F238E27FC236}">
                <a16:creationId xmlns:a16="http://schemas.microsoft.com/office/drawing/2014/main" xmlns="" id="{DFAE97FF-D5EE-4546-8C9D-5F348B4FAC46}"/>
              </a:ext>
            </a:extLst>
          </p:cNvPr>
          <p:cNvSpPr>
            <a:spLocks noGrp="1"/>
          </p:cNvSpPr>
          <p:nvPr>
            <p:ph type="dt" sz="half" idx="10"/>
          </p:nvPr>
        </p:nvSpPr>
        <p:spPr/>
        <p:txBody>
          <a:bodyPr/>
          <a:lstStyle>
            <a:lvl1pPr>
              <a:defRPr/>
            </a:lvl1pPr>
          </a:lstStyle>
          <a:p>
            <a:pPr>
              <a:defRPr/>
            </a:pPr>
            <a:endParaRPr lang="es-ES_tradnl" altLang="es-MX"/>
          </a:p>
        </p:txBody>
      </p:sp>
      <p:sp>
        <p:nvSpPr>
          <p:cNvPr id="7" name="Footer Placeholder 5">
            <a:extLst>
              <a:ext uri="{FF2B5EF4-FFF2-40B4-BE49-F238E27FC236}">
                <a16:creationId xmlns:a16="http://schemas.microsoft.com/office/drawing/2014/main" xmlns="" id="{A35BB92F-A36E-4FF6-8D1D-AC59CBF26E7B}"/>
              </a:ext>
            </a:extLst>
          </p:cNvPr>
          <p:cNvSpPr>
            <a:spLocks noGrp="1"/>
          </p:cNvSpPr>
          <p:nvPr>
            <p:ph type="ftr" sz="quarter" idx="11"/>
          </p:nvPr>
        </p:nvSpPr>
        <p:spPr/>
        <p:txBody>
          <a:bodyPr/>
          <a:lstStyle>
            <a:lvl1pPr>
              <a:defRPr/>
            </a:lvl1pPr>
          </a:lstStyle>
          <a:p>
            <a:pPr>
              <a:defRPr/>
            </a:pPr>
            <a:endParaRPr lang="es-ES_tradnl" altLang="es-MX"/>
          </a:p>
        </p:txBody>
      </p:sp>
      <p:sp>
        <p:nvSpPr>
          <p:cNvPr id="8" name="Slide Number Placeholder 6">
            <a:extLst>
              <a:ext uri="{FF2B5EF4-FFF2-40B4-BE49-F238E27FC236}">
                <a16:creationId xmlns:a16="http://schemas.microsoft.com/office/drawing/2014/main" xmlns="" id="{0ADC88FA-DAAE-49A3-9F3C-08DDE14A4631}"/>
              </a:ext>
            </a:extLst>
          </p:cNvPr>
          <p:cNvSpPr>
            <a:spLocks noGrp="1"/>
          </p:cNvSpPr>
          <p:nvPr>
            <p:ph type="sldNum" sz="quarter" idx="12"/>
          </p:nvPr>
        </p:nvSpPr>
        <p:spPr/>
        <p:txBody>
          <a:bodyPr/>
          <a:lstStyle>
            <a:lvl1pPr>
              <a:defRPr/>
            </a:lvl1pPr>
          </a:lstStyle>
          <a:p>
            <a:pPr>
              <a:defRPr/>
            </a:pPr>
            <a:fld id="{06ABAF7D-39CC-4D1F-8E1E-53184C0288A5}" type="slidenum">
              <a:rPr lang="es-ES_tradnl" altLang="es-MX"/>
              <a:pPr>
                <a:defRPr/>
              </a:pPr>
              <a:t>‹Nº›</a:t>
            </a:fld>
            <a:endParaRPr lang="es-ES_tradnl" altLang="es-MX"/>
          </a:p>
        </p:txBody>
      </p:sp>
    </p:spTree>
    <p:extLst>
      <p:ext uri="{BB962C8B-B14F-4D97-AF65-F5344CB8AC3E}">
        <p14:creationId xmlns:p14="http://schemas.microsoft.com/office/powerpoint/2010/main" val="1811503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s-ES"/>
              <a:t>Haga clic para modificar el estilo de título del patrón</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noProof="0"/>
              <a:t>Haga clic en el icono para agregar una imagen</a:t>
            </a:r>
            <a:endParaRPr lang="en-US" noProof="0" dirty="0"/>
          </a:p>
        </p:txBody>
      </p:sp>
      <p:sp>
        <p:nvSpPr>
          <p:cNvPr id="4" name="Text Placeholder 3"/>
          <p:cNvSpPr>
            <a:spLocks noGrp="1"/>
          </p:cNvSpPr>
          <p:nvPr>
            <p:ph type="body" sz="half" idx="2"/>
          </p:nvPr>
        </p:nvSpPr>
        <p:spPr>
          <a:xfrm>
            <a:off x="1176865" y="3255432"/>
            <a:ext cx="363220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3">
            <a:extLst>
              <a:ext uri="{FF2B5EF4-FFF2-40B4-BE49-F238E27FC236}">
                <a16:creationId xmlns:a16="http://schemas.microsoft.com/office/drawing/2014/main" xmlns="" id="{DF7DD9DC-1BC7-4C98-9491-55F95B0D6630}"/>
              </a:ext>
            </a:extLst>
          </p:cNvPr>
          <p:cNvSpPr>
            <a:spLocks noGrp="1"/>
          </p:cNvSpPr>
          <p:nvPr>
            <p:ph type="dt" sz="half" idx="10"/>
          </p:nvPr>
        </p:nvSpPr>
        <p:spPr/>
        <p:txBody>
          <a:bodyPr/>
          <a:lstStyle>
            <a:lvl1pPr>
              <a:defRPr/>
            </a:lvl1pPr>
          </a:lstStyle>
          <a:p>
            <a:pPr>
              <a:defRPr/>
            </a:pPr>
            <a:endParaRPr lang="es-ES_tradnl" altLang="es-MX"/>
          </a:p>
        </p:txBody>
      </p:sp>
      <p:sp>
        <p:nvSpPr>
          <p:cNvPr id="6" name="Footer Placeholder 4">
            <a:extLst>
              <a:ext uri="{FF2B5EF4-FFF2-40B4-BE49-F238E27FC236}">
                <a16:creationId xmlns:a16="http://schemas.microsoft.com/office/drawing/2014/main" xmlns="" id="{261630F5-900D-4569-AD8C-EB80CA9BC0D7}"/>
              </a:ext>
            </a:extLst>
          </p:cNvPr>
          <p:cNvSpPr>
            <a:spLocks noGrp="1"/>
          </p:cNvSpPr>
          <p:nvPr>
            <p:ph type="ftr" sz="quarter" idx="11"/>
          </p:nvPr>
        </p:nvSpPr>
        <p:spPr/>
        <p:txBody>
          <a:bodyPr/>
          <a:lstStyle>
            <a:lvl1pPr>
              <a:defRPr/>
            </a:lvl1pPr>
          </a:lstStyle>
          <a:p>
            <a:pPr>
              <a:defRPr/>
            </a:pPr>
            <a:endParaRPr lang="es-ES_tradnl" altLang="es-MX"/>
          </a:p>
        </p:txBody>
      </p:sp>
      <p:sp>
        <p:nvSpPr>
          <p:cNvPr id="7" name="Slide Number Placeholder 5">
            <a:extLst>
              <a:ext uri="{FF2B5EF4-FFF2-40B4-BE49-F238E27FC236}">
                <a16:creationId xmlns:a16="http://schemas.microsoft.com/office/drawing/2014/main" xmlns="" id="{690EEC2D-C85C-4E40-B333-D073D74ADEB5}"/>
              </a:ext>
            </a:extLst>
          </p:cNvPr>
          <p:cNvSpPr>
            <a:spLocks noGrp="1"/>
          </p:cNvSpPr>
          <p:nvPr>
            <p:ph type="sldNum" sz="quarter" idx="12"/>
          </p:nvPr>
        </p:nvSpPr>
        <p:spPr/>
        <p:txBody>
          <a:bodyPr/>
          <a:lstStyle>
            <a:lvl1pPr>
              <a:defRPr/>
            </a:lvl1pPr>
          </a:lstStyle>
          <a:p>
            <a:pPr>
              <a:defRPr/>
            </a:pPr>
            <a:fld id="{589F2827-BCEF-4CFD-AE2D-B00B92F0952F}" type="slidenum">
              <a:rPr lang="es-ES_tradnl" altLang="es-MX"/>
              <a:pPr>
                <a:defRPr/>
              </a:pPr>
              <a:t>‹Nº›</a:t>
            </a:fld>
            <a:endParaRPr lang="es-ES_tradnl" altLang="es-MX"/>
          </a:p>
        </p:txBody>
      </p:sp>
    </p:spTree>
    <p:extLst>
      <p:ext uri="{BB962C8B-B14F-4D97-AF65-F5344CB8AC3E}">
        <p14:creationId xmlns:p14="http://schemas.microsoft.com/office/powerpoint/2010/main" val="3952223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9151938" cy="6858000"/>
            <a:chOff x="0" y="0"/>
            <a:chExt cx="9152467" cy="6858000"/>
          </a:xfrm>
        </p:grpSpPr>
        <p:pic>
          <p:nvPicPr>
            <p:cNvPr id="1033" name="Picture 7" descr="SD-PanelContent.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xmlns="" id="{A0B3C735-A8B6-4AB6-8ABD-E2328324BD41}"/>
                </a:ext>
              </a:extLst>
            </p:cNvPr>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37" name="Picture 9" descr="HDRibbonContent-UniformTrim.png"/>
            <p:cNvPicPr>
              <a:picLocks noChangeAspect="1" noChangeArrowheads="1"/>
            </p:cNvPicPr>
            <p:nvPr/>
          </p:nvPicPr>
          <p:blipFill>
            <a:blip r:embed="rId21">
              <a:extLst>
                <a:ext uri="{28A0092B-C50C-407E-A947-70E740481C1C}">
                  <a14:useLocalDpi xmlns:a14="http://schemas.microsoft.com/office/drawing/2010/main" val="0"/>
                </a:ext>
              </a:extLst>
            </a:blip>
            <a:srcRect l="2" r="14240"/>
            <a:stretch>
              <a:fillRect/>
            </a:stretch>
          </p:blipFill>
          <p:spPr bwMode="auto">
            <a:xfrm>
              <a:off x="0" y="3128434"/>
              <a:ext cx="685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10" descr="HDRibbonContent-UniformTrim.png"/>
            <p:cNvPicPr>
              <a:picLocks noChangeAspect="1" noChangeArrowheads="1"/>
            </p:cNvPicPr>
            <p:nvPr/>
          </p:nvPicPr>
          <p:blipFill>
            <a:blip r:embed="rId21">
              <a:extLst>
                <a:ext uri="{28A0092B-C50C-407E-A947-70E740481C1C}">
                  <a14:useLocalDpi xmlns:a14="http://schemas.microsoft.com/office/drawing/2010/main" val="0"/>
                </a:ext>
              </a:extLst>
            </a:blip>
            <a:srcRect l="2" r="14240"/>
            <a:stretch>
              <a:fillRect/>
            </a:stretch>
          </p:blipFill>
          <p:spPr bwMode="auto">
            <a:xfrm>
              <a:off x="8466667" y="3128434"/>
              <a:ext cx="685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p:cNvSpPr>
            <a:spLocks noGrp="1" noChangeArrowheads="1"/>
          </p:cNvSpPr>
          <p:nvPr>
            <p:ph type="title"/>
          </p:nvPr>
        </p:nvSpPr>
        <p:spPr bwMode="auto">
          <a:xfrm>
            <a:off x="1176338" y="915988"/>
            <a:ext cx="6799262"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MX" smtClean="0"/>
              <a:t>Haga clic para modificar el estilo de título del patrón</a:t>
            </a:r>
            <a:endParaRPr lang="en-US" altLang="es-MX" smtClean="0"/>
          </a:p>
        </p:txBody>
      </p:sp>
      <p:sp>
        <p:nvSpPr>
          <p:cNvPr id="1028" name="Text Placeholder 2"/>
          <p:cNvSpPr>
            <a:spLocks noGrp="1" noChangeArrowheads="1"/>
          </p:cNvSpPr>
          <p:nvPr>
            <p:ph type="body" idx="1"/>
          </p:nvPr>
        </p:nvSpPr>
        <p:spPr bwMode="auto">
          <a:xfrm>
            <a:off x="1176338" y="2490788"/>
            <a:ext cx="6799262"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MX" smtClean="0"/>
              <a:t>Editar los estilos de texto del patrón</a:t>
            </a:r>
          </a:p>
          <a:p>
            <a:pPr lvl="1"/>
            <a:r>
              <a:rPr lang="es-ES" altLang="es-MX" smtClean="0"/>
              <a:t>Segundo nivel</a:t>
            </a:r>
          </a:p>
          <a:p>
            <a:pPr lvl="2"/>
            <a:r>
              <a:rPr lang="es-ES" altLang="es-MX" smtClean="0"/>
              <a:t>Tercer nivel</a:t>
            </a:r>
          </a:p>
          <a:p>
            <a:pPr lvl="3"/>
            <a:r>
              <a:rPr lang="es-ES" altLang="es-MX" smtClean="0"/>
              <a:t>Cuarto nivel</a:t>
            </a:r>
          </a:p>
          <a:p>
            <a:pPr lvl="4"/>
            <a:r>
              <a:rPr lang="es-ES" altLang="es-MX" smtClean="0"/>
              <a:t>Quinto nivel</a:t>
            </a:r>
            <a:endParaRPr lang="en-US" altLang="es-MX" smtClean="0"/>
          </a:p>
        </p:txBody>
      </p:sp>
      <p:sp>
        <p:nvSpPr>
          <p:cNvPr id="4" name="Date Placeholder 3">
            <a:extLst>
              <a:ext uri="{FF2B5EF4-FFF2-40B4-BE49-F238E27FC236}">
                <a16:creationId xmlns:a16="http://schemas.microsoft.com/office/drawing/2014/main" xmlns="" id="{DF7DD9DC-1BC7-4C98-9491-55F95B0D6630}"/>
              </a:ext>
            </a:extLst>
          </p:cNvPr>
          <p:cNvSpPr>
            <a:spLocks noGrp="1"/>
          </p:cNvSpPr>
          <p:nvPr>
            <p:ph type="dt" sz="half" idx="2"/>
          </p:nvPr>
        </p:nvSpPr>
        <p:spPr>
          <a:xfrm>
            <a:off x="6356350" y="5961063"/>
            <a:ext cx="1149350" cy="279400"/>
          </a:xfrm>
          <a:prstGeom prst="rect">
            <a:avLst/>
          </a:prstGeom>
        </p:spPr>
        <p:txBody>
          <a:bodyPr vert="horz" lIns="91440" tIns="45720" rIns="91440" bIns="45720" rtlCol="0" anchor="ctr"/>
          <a:lstStyle>
            <a:lvl1pPr algn="r" eaLnBrk="1" fontAlgn="auto" hangingPunct="1">
              <a:spcBef>
                <a:spcPts val="0"/>
              </a:spcBef>
              <a:spcAft>
                <a:spcPts val="0"/>
              </a:spcAft>
              <a:defRPr sz="1000" b="0" i="0">
                <a:solidFill>
                  <a:schemeClr val="tx1"/>
                </a:solidFill>
                <a:effectLst/>
                <a:latin typeface="+mn-lt"/>
              </a:defRPr>
            </a:lvl1pPr>
          </a:lstStyle>
          <a:p>
            <a:pPr>
              <a:defRPr/>
            </a:pPr>
            <a:endParaRPr lang="es-ES_tradnl" altLang="es-MX"/>
          </a:p>
        </p:txBody>
      </p:sp>
      <p:sp>
        <p:nvSpPr>
          <p:cNvPr id="5" name="Footer Placeholder 4">
            <a:extLst>
              <a:ext uri="{FF2B5EF4-FFF2-40B4-BE49-F238E27FC236}">
                <a16:creationId xmlns:a16="http://schemas.microsoft.com/office/drawing/2014/main" xmlns="" id="{261630F5-900D-4569-AD8C-EB80CA9BC0D7}"/>
              </a:ext>
            </a:extLst>
          </p:cNvPr>
          <p:cNvSpPr>
            <a:spLocks noGrp="1"/>
          </p:cNvSpPr>
          <p:nvPr>
            <p:ph type="ftr" sz="quarter" idx="3"/>
          </p:nvPr>
        </p:nvSpPr>
        <p:spPr>
          <a:xfrm>
            <a:off x="1176338" y="5961063"/>
            <a:ext cx="5105400" cy="279400"/>
          </a:xfrm>
          <a:prstGeom prst="rect">
            <a:avLst/>
          </a:prstGeom>
        </p:spPr>
        <p:txBody>
          <a:bodyPr vert="horz" lIns="91440" tIns="45720" rIns="91440" bIns="45720" rtlCol="0" anchor="ctr"/>
          <a:lstStyle>
            <a:lvl1pPr algn="l" eaLnBrk="1" fontAlgn="auto" hangingPunct="1">
              <a:spcBef>
                <a:spcPts val="0"/>
              </a:spcBef>
              <a:spcAft>
                <a:spcPts val="0"/>
              </a:spcAft>
              <a:defRPr sz="1000" b="0" i="0">
                <a:solidFill>
                  <a:schemeClr val="tx1"/>
                </a:solidFill>
                <a:effectLst/>
                <a:latin typeface="+mn-lt"/>
              </a:defRPr>
            </a:lvl1pPr>
          </a:lstStyle>
          <a:p>
            <a:pPr>
              <a:defRPr/>
            </a:pPr>
            <a:endParaRPr lang="es-ES_tradnl" altLang="es-MX"/>
          </a:p>
        </p:txBody>
      </p:sp>
      <p:sp>
        <p:nvSpPr>
          <p:cNvPr id="6" name="Slide Number Placeholder 5">
            <a:extLst>
              <a:ext uri="{FF2B5EF4-FFF2-40B4-BE49-F238E27FC236}">
                <a16:creationId xmlns:a16="http://schemas.microsoft.com/office/drawing/2014/main" xmlns="" id="{690EEC2D-C85C-4E40-B333-D073D74ADEB5}"/>
              </a:ext>
            </a:extLst>
          </p:cNvPr>
          <p:cNvSpPr>
            <a:spLocks noGrp="1"/>
          </p:cNvSpPr>
          <p:nvPr>
            <p:ph type="sldNum" sz="quarter" idx="4"/>
          </p:nvPr>
        </p:nvSpPr>
        <p:spPr>
          <a:xfrm>
            <a:off x="7580313" y="5961063"/>
            <a:ext cx="395287" cy="279400"/>
          </a:xfrm>
          <a:prstGeom prst="rect">
            <a:avLst/>
          </a:prstGeom>
        </p:spPr>
        <p:txBody>
          <a:bodyPr vert="horz" lIns="91440" tIns="45720" rIns="91440" bIns="45720" rtlCol="0" anchor="ctr"/>
          <a:lstStyle>
            <a:lvl1pPr algn="r" eaLnBrk="1" fontAlgn="auto" hangingPunct="1">
              <a:spcBef>
                <a:spcPts val="0"/>
              </a:spcBef>
              <a:spcAft>
                <a:spcPts val="0"/>
              </a:spcAft>
              <a:defRPr sz="1000" b="0" i="0">
                <a:solidFill>
                  <a:schemeClr val="tx1"/>
                </a:solidFill>
                <a:effectLst/>
                <a:latin typeface="+mn-lt"/>
              </a:defRPr>
            </a:lvl1pPr>
          </a:lstStyle>
          <a:p>
            <a:pPr>
              <a:defRPr/>
            </a:pPr>
            <a:fld id="{DAD8338F-9EA0-4905-B5F2-191632EB4A5E}" type="slidenum">
              <a:rPr lang="es-ES_tradnl" altLang="es-MX"/>
              <a:pPr>
                <a:defRPr/>
              </a:pPr>
              <a:t>‹Nº›</a:t>
            </a:fld>
            <a:endParaRPr lang="es-ES_tradnl" altLang="es-MX"/>
          </a:p>
        </p:txBody>
      </p:sp>
      <p:pic>
        <p:nvPicPr>
          <p:cNvPr id="1032" name="Picture 7" descr="SLIDES-TRIFE"/>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31" r:id="rId1"/>
    <p:sldLayoutId id="2147484032" r:id="rId2"/>
    <p:sldLayoutId id="2147484033" r:id="rId3"/>
    <p:sldLayoutId id="2147484034" r:id="rId4"/>
    <p:sldLayoutId id="2147484035" r:id="rId5"/>
    <p:sldLayoutId id="2147484036" r:id="rId6"/>
    <p:sldLayoutId id="2147484027" r:id="rId7"/>
    <p:sldLayoutId id="2147484037" r:id="rId8"/>
    <p:sldLayoutId id="2147484028" r:id="rId9"/>
    <p:sldLayoutId id="2147484029" r:id="rId10"/>
    <p:sldLayoutId id="2147484038" r:id="rId11"/>
    <p:sldLayoutId id="2147484039" r:id="rId12"/>
    <p:sldLayoutId id="2147484030" r:id="rId13"/>
    <p:sldLayoutId id="2147484040" r:id="rId14"/>
    <p:sldLayoutId id="2147484041" r:id="rId15"/>
    <p:sldLayoutId id="2147484042" r:id="rId16"/>
    <p:sldLayoutId id="2147484043" r:id="rId17"/>
  </p:sldLayoutIdLst>
  <p:txStyles>
    <p:titleStyle>
      <a:lvl1pPr algn="ctr" defTabSz="457200" rtl="0" eaLnBrk="0" fontAlgn="base" hangingPunct="0">
        <a:spcBef>
          <a:spcPct val="0"/>
        </a:spcBef>
        <a:spcAft>
          <a:spcPct val="0"/>
        </a:spcAft>
        <a:defRPr sz="4000" kern="1200">
          <a:ln w="3175" cmpd="sng">
            <a:noFill/>
          </a:ln>
          <a:solidFill>
            <a:srgbClr val="262626"/>
          </a:solidFill>
          <a:latin typeface="+mj-lt"/>
          <a:ea typeface="+mj-ea"/>
          <a:cs typeface="+mj-cs"/>
        </a:defRPr>
      </a:lvl1pPr>
      <a:lvl2pPr algn="ctr" defTabSz="457200" rtl="0" eaLnBrk="0" fontAlgn="base" hangingPunct="0">
        <a:spcBef>
          <a:spcPct val="0"/>
        </a:spcBef>
        <a:spcAft>
          <a:spcPct val="0"/>
        </a:spcAft>
        <a:defRPr sz="4000">
          <a:solidFill>
            <a:srgbClr val="262626"/>
          </a:solidFill>
          <a:latin typeface="Garamond" panose="02020404030301010803" pitchFamily="18" charset="0"/>
        </a:defRPr>
      </a:lvl2pPr>
      <a:lvl3pPr algn="ctr" defTabSz="457200" rtl="0" eaLnBrk="0" fontAlgn="base" hangingPunct="0">
        <a:spcBef>
          <a:spcPct val="0"/>
        </a:spcBef>
        <a:spcAft>
          <a:spcPct val="0"/>
        </a:spcAft>
        <a:defRPr sz="4000">
          <a:solidFill>
            <a:srgbClr val="262626"/>
          </a:solidFill>
          <a:latin typeface="Garamond" panose="02020404030301010803" pitchFamily="18" charset="0"/>
        </a:defRPr>
      </a:lvl3pPr>
      <a:lvl4pPr algn="ctr" defTabSz="457200" rtl="0" eaLnBrk="0" fontAlgn="base" hangingPunct="0">
        <a:spcBef>
          <a:spcPct val="0"/>
        </a:spcBef>
        <a:spcAft>
          <a:spcPct val="0"/>
        </a:spcAft>
        <a:defRPr sz="4000">
          <a:solidFill>
            <a:srgbClr val="262626"/>
          </a:solidFill>
          <a:latin typeface="Garamond" panose="02020404030301010803" pitchFamily="18" charset="0"/>
        </a:defRPr>
      </a:lvl4pPr>
      <a:lvl5pPr algn="ctr" defTabSz="457200" rtl="0" eaLnBrk="0" fontAlgn="base" hangingPunct="0">
        <a:spcBef>
          <a:spcPct val="0"/>
        </a:spcBef>
        <a:spcAft>
          <a:spcPct val="0"/>
        </a:spcAft>
        <a:defRPr sz="4000">
          <a:solidFill>
            <a:srgbClr val="262626"/>
          </a:solidFill>
          <a:latin typeface="Garamond" panose="02020404030301010803"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400" kern="1200">
          <a:solidFill>
            <a:srgbClr val="262626"/>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000" kern="1200">
          <a:solidFill>
            <a:srgbClr val="262626"/>
          </a:solidFill>
          <a:latin typeface="+mn-lt"/>
          <a:ea typeface="+mn-ea"/>
          <a:cs typeface="+mn-cs"/>
        </a:defRPr>
      </a:lvl2pPr>
      <a:lvl3pPr marL="12001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kern="1200">
          <a:solidFill>
            <a:srgbClr val="262626"/>
          </a:solidFill>
          <a:latin typeface="+mn-lt"/>
          <a:ea typeface="+mn-ea"/>
          <a:cs typeface="+mn-cs"/>
        </a:defRPr>
      </a:lvl3pPr>
      <a:lvl4pPr marL="15430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600" kern="1200">
          <a:solidFill>
            <a:srgbClr val="262626"/>
          </a:solidFill>
          <a:latin typeface="+mn-lt"/>
          <a:ea typeface="+mn-ea"/>
          <a:cs typeface="+mn-cs"/>
        </a:defRPr>
      </a:lvl4pPr>
      <a:lvl5pPr marL="20002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uadroTexto 3"/>
          <p:cNvSpPr txBox="1">
            <a:spLocks noChangeArrowheads="1"/>
          </p:cNvSpPr>
          <p:nvPr/>
        </p:nvSpPr>
        <p:spPr bwMode="auto">
          <a:xfrm>
            <a:off x="1547813" y="1773238"/>
            <a:ext cx="63373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r>
              <a:rPr lang="es-MX" altLang="es-MX" sz="3200" b="1">
                <a:cs typeface="Arial" panose="020B0604020202020204" pitchFamily="34" charset="0"/>
              </a:rPr>
              <a:t>EVOLUCIÓN DEL “MODELO DE COMUNICACIÓN POLÍTICA”</a:t>
            </a:r>
          </a:p>
          <a:p>
            <a:pPr algn="ctr" eaLnBrk="1" hangingPunct="1"/>
            <a:endParaRPr lang="es-MX" altLang="es-MX" sz="3200" b="1">
              <a:cs typeface="Arial" panose="020B0604020202020204" pitchFamily="34" charset="0"/>
            </a:endParaRPr>
          </a:p>
          <a:p>
            <a:pPr algn="ctr" eaLnBrk="1" hangingPunct="1"/>
            <a:r>
              <a:rPr lang="es-MX" altLang="es-MX" sz="3200" b="1">
                <a:cs typeface="Arial" panose="020B0604020202020204" pitchFamily="34" charset="0"/>
              </a:rPr>
              <a:t>1977-2018</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uadroTexto 2"/>
          <p:cNvSpPr txBox="1">
            <a:spLocks noChangeArrowheads="1"/>
          </p:cNvSpPr>
          <p:nvPr/>
        </p:nvSpPr>
        <p:spPr bwMode="auto">
          <a:xfrm>
            <a:off x="179388" y="1052513"/>
            <a:ext cx="8785225" cy="406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pPr algn="just"/>
            <a:r>
              <a:rPr lang="es-MX" altLang="es-MX" sz="2000"/>
              <a:t>Sistema de </a:t>
            </a:r>
            <a:r>
              <a:rPr lang="es-MX" altLang="es-MX" sz="2000" b="1"/>
              <a:t>nulidades de elecciones </a:t>
            </a:r>
            <a:r>
              <a:rPr lang="es-MX" altLang="es-MX" sz="2000"/>
              <a:t>federales o locales, por violaciones graves, dolosas y determinantes en los siguientes casos:</a:t>
            </a:r>
          </a:p>
          <a:p>
            <a:pPr algn="just"/>
            <a:endParaRPr lang="es-MX" altLang="es-MX" sz="2000"/>
          </a:p>
          <a:p>
            <a:pPr algn="just"/>
            <a:r>
              <a:rPr lang="es-MX" altLang="es-MX" sz="2000"/>
              <a:t>b) Se </a:t>
            </a:r>
            <a:r>
              <a:rPr lang="es-MX" altLang="es-MX" sz="2000">
                <a:solidFill>
                  <a:srgbClr val="C00000"/>
                </a:solidFill>
              </a:rPr>
              <a:t>compre o adquiera cobertura informativa o tiempos en radio y televisión</a:t>
            </a:r>
            <a:r>
              <a:rPr lang="es-MX" altLang="es-MX" sz="2000"/>
              <a:t>, fuera de los supuestos previstos en la ley;</a:t>
            </a:r>
          </a:p>
          <a:p>
            <a:pPr algn="just"/>
            <a:endParaRPr lang="es-MX" altLang="es-MX" sz="2000"/>
          </a:p>
          <a:p>
            <a:pPr algn="just"/>
            <a:r>
              <a:rPr lang="es-MX" altLang="es-MX" sz="2000"/>
              <a:t>Dichas </a:t>
            </a:r>
            <a:r>
              <a:rPr lang="es-MX" altLang="es-MX" sz="2000">
                <a:solidFill>
                  <a:srgbClr val="C00000"/>
                </a:solidFill>
              </a:rPr>
              <a:t>violaciones deberán acreditarse </a:t>
            </a:r>
            <a:r>
              <a:rPr lang="es-MX" altLang="es-MX" sz="2000"/>
              <a:t>de manera objetiva y material.</a:t>
            </a:r>
          </a:p>
          <a:p>
            <a:pPr algn="just"/>
            <a:endParaRPr lang="es-MX" altLang="es-MX" sz="2000"/>
          </a:p>
          <a:p>
            <a:pPr algn="just"/>
            <a:r>
              <a:rPr lang="es-MX" altLang="es-MX" sz="2000"/>
              <a:t>Es </a:t>
            </a:r>
            <a:r>
              <a:rPr lang="es-MX" altLang="es-MX" sz="2000">
                <a:solidFill>
                  <a:srgbClr val="C00000"/>
                </a:solidFill>
              </a:rPr>
              <a:t>violación determinante cuando la diferencia de votos entre 1º y 2º lugar, sea menor al 5%.</a:t>
            </a:r>
          </a:p>
          <a:p>
            <a:pPr algn="just"/>
            <a:endParaRPr lang="es-MX" altLang="es-MX" sz="2000"/>
          </a:p>
          <a:p>
            <a:pPr algn="just"/>
            <a:r>
              <a:rPr lang="es-MX" altLang="es-MX" sz="2000"/>
              <a:t>En </a:t>
            </a:r>
            <a:r>
              <a:rPr lang="es-MX" altLang="es-MX" sz="2000">
                <a:solidFill>
                  <a:srgbClr val="C00000"/>
                </a:solidFill>
              </a:rPr>
              <a:t>elección extraordinaria</a:t>
            </a:r>
            <a:r>
              <a:rPr lang="es-MX" altLang="es-MX" sz="2000"/>
              <a:t>, no participa la persona sancionada.</a:t>
            </a:r>
          </a:p>
          <a:p>
            <a:endParaRPr lang="es-MX" altLang="es-MX"/>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ítulo 1"/>
          <p:cNvSpPr>
            <a:spLocks noGrp="1" noChangeArrowheads="1"/>
          </p:cNvSpPr>
          <p:nvPr>
            <p:ph type="title"/>
          </p:nvPr>
        </p:nvSpPr>
        <p:spPr>
          <a:xfrm>
            <a:off x="1176338" y="915988"/>
            <a:ext cx="6799262" cy="496887"/>
          </a:xfrm>
        </p:spPr>
        <p:txBody>
          <a:bodyPr/>
          <a:lstStyle/>
          <a:p>
            <a:r>
              <a:rPr lang="es-MX" altLang="es-MX" sz="2000" b="1" smtClean="0">
                <a:ln>
                  <a:noFill/>
                </a:ln>
              </a:rPr>
              <a:t>Propaganda gubernamental</a:t>
            </a:r>
          </a:p>
        </p:txBody>
      </p:sp>
      <p:sp>
        <p:nvSpPr>
          <p:cNvPr id="27651" name="CuadroTexto 2"/>
          <p:cNvSpPr txBox="1">
            <a:spLocks noChangeArrowheads="1"/>
          </p:cNvSpPr>
          <p:nvPr/>
        </p:nvSpPr>
        <p:spPr bwMode="auto">
          <a:xfrm>
            <a:off x="395288" y="1403350"/>
            <a:ext cx="8497887"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pPr algn="just"/>
            <a:r>
              <a:rPr lang="es-MX" altLang="es-MX" b="1"/>
              <a:t>Artículo 134.</a:t>
            </a:r>
          </a:p>
          <a:p>
            <a:pPr algn="just"/>
            <a:r>
              <a:rPr lang="es-MX" altLang="es-MX"/>
              <a:t>Los recursos públicos (todos) se administrarán con eficiencia, eficacia, economía, transparencia y honradez para satisfacer los objetivos a los que estén destinados.</a:t>
            </a:r>
          </a:p>
          <a:p>
            <a:pPr algn="just"/>
            <a:endParaRPr lang="es-MX" altLang="es-MX"/>
          </a:p>
          <a:p>
            <a:pPr algn="just"/>
            <a:r>
              <a:rPr lang="es-MX" altLang="es-MX"/>
              <a:t>Los servidores públicos serán responsables del cumplimiento de estas bases en los términos del Título Cuarto de esta Constitución (Régimen de sanciones)</a:t>
            </a:r>
          </a:p>
          <a:p>
            <a:pPr algn="just"/>
            <a:endParaRPr lang="es-MX" altLang="es-MX"/>
          </a:p>
          <a:p>
            <a:pPr algn="just"/>
            <a:r>
              <a:rPr lang="es-MX" altLang="es-MX"/>
              <a:t>Los servidores públicos (todos) tienen en todo tiempo la obligación de </a:t>
            </a:r>
            <a:r>
              <a:rPr lang="es-MX" altLang="es-MX">
                <a:solidFill>
                  <a:srgbClr val="C00000"/>
                </a:solidFill>
              </a:rPr>
              <a:t>aplicar con imparcialidad los recursos públicos</a:t>
            </a:r>
            <a:r>
              <a:rPr lang="es-MX" altLang="es-MX"/>
              <a:t> que están bajo su responsabilidad, sin influir en la equidad de la competencia entre los partidos políticos.</a:t>
            </a:r>
          </a:p>
          <a:p>
            <a:pPr algn="just"/>
            <a:endParaRPr lang="es-MX" altLang="es-MX"/>
          </a:p>
          <a:p>
            <a:pPr algn="just"/>
            <a:r>
              <a:rPr lang="es-MX" altLang="es-MX"/>
              <a:t>La propaganda, bajo cualquier modalidad de comunicación social, que difundan órganos públicos, autónomos (todos) deberá tener carácter institucional y fines informativos, educativos o de orientación social.</a:t>
            </a:r>
          </a:p>
          <a:p>
            <a:pPr algn="just"/>
            <a:endParaRPr lang="es-MX" altLang="es-MX"/>
          </a:p>
          <a:p>
            <a:pPr algn="just"/>
            <a:r>
              <a:rPr lang="es-MX" altLang="es-MX"/>
              <a:t>En ningún caso esta propaganda incluirá nombres, imágenes, voces o símbolos que impliquen promoción personalizada de cualquier servidor público.</a:t>
            </a:r>
          </a:p>
          <a:p>
            <a:endParaRPr lang="es-MX" altLang="es-MX"/>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uadroTexto 1"/>
          <p:cNvSpPr txBox="1">
            <a:spLocks noChangeArrowheads="1"/>
          </p:cNvSpPr>
          <p:nvPr/>
        </p:nvSpPr>
        <p:spPr bwMode="auto">
          <a:xfrm>
            <a:off x="539750" y="1700213"/>
            <a:ext cx="7993063" cy="1283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pPr algn="ctr"/>
            <a:r>
              <a:rPr lang="es-MX" altLang="es-MX" b="1"/>
              <a:t>Contexto general actual del llamado Modelo de Comunicación Política</a:t>
            </a:r>
            <a:br>
              <a:rPr lang="es-MX" altLang="es-MX" b="1"/>
            </a:br>
            <a:r>
              <a:rPr lang="es-MX" altLang="es-MX" sz="2000" b="1"/>
              <a:t/>
            </a:r>
            <a:br>
              <a:rPr lang="es-MX" altLang="es-MX" sz="2000" b="1"/>
            </a:br>
            <a:r>
              <a:rPr lang="es-MX" altLang="es-MX" sz="2000" b="1"/>
              <a:t>Marco Legal (LGIPE)</a:t>
            </a:r>
          </a:p>
          <a:p>
            <a:endParaRPr lang="es-MX" altLang="es-MX" sz="2000" b="1"/>
          </a:p>
          <a:p>
            <a:r>
              <a:rPr lang="es-MX" altLang="es-MX" sz="2000"/>
              <a:t>Restricciones en materia de encuestas y sondeos</a:t>
            </a:r>
          </a:p>
          <a:p>
            <a:r>
              <a:rPr lang="es-MX" altLang="es-MX" sz="2000"/>
              <a:t>Debates obligatorios y libres de candidatos presidenciales</a:t>
            </a:r>
          </a:p>
          <a:p>
            <a:r>
              <a:rPr lang="es-MX" altLang="es-MX" sz="2000"/>
              <a:t>Equidad entre candidatos de elecciones federales</a:t>
            </a:r>
          </a:p>
          <a:p>
            <a:r>
              <a:rPr lang="es-MX" altLang="es-MX" sz="2000"/>
              <a:t>Promoción por INE y OPLES de debates entre candidatos</a:t>
            </a:r>
          </a:p>
          <a:p>
            <a:endParaRPr lang="es-MX" altLang="es-MX" sz="2000"/>
          </a:p>
          <a:p>
            <a:r>
              <a:rPr lang="es-MX" altLang="es-MX" sz="2000"/>
              <a:t>Obligación de su transmisión gratuita y su reproducción</a:t>
            </a:r>
          </a:p>
          <a:p>
            <a:r>
              <a:rPr lang="es-MX" altLang="es-MX" sz="2000"/>
              <a:t>No alteración de contenidos en transmisión</a:t>
            </a:r>
          </a:p>
          <a:p>
            <a:endParaRPr lang="es-MX" altLang="es-MX"/>
          </a:p>
          <a:p>
            <a:endParaRPr lang="es-MX" altLang="es-MX"/>
          </a:p>
          <a:p>
            <a:endParaRPr lang="es-MX" altLang="es-MX"/>
          </a:p>
          <a:p>
            <a:endParaRPr lang="es-MX" altLang="es-MX"/>
          </a:p>
          <a:p>
            <a:endParaRPr lang="es-MX" altLang="es-MX"/>
          </a:p>
          <a:p>
            <a:endParaRPr lang="es-MX" altLang="es-MX"/>
          </a:p>
          <a:p>
            <a:endParaRPr lang="es-MX" altLang="es-MX"/>
          </a:p>
          <a:p>
            <a:endParaRPr lang="es-MX" altLang="es-MX"/>
          </a:p>
          <a:p>
            <a:endParaRPr lang="es-MX" altLang="es-MX"/>
          </a:p>
          <a:p>
            <a:endParaRPr lang="es-MX" altLang="es-MX"/>
          </a:p>
          <a:p>
            <a:endParaRPr lang="es-MX" altLang="es-MX"/>
          </a:p>
          <a:p>
            <a:endParaRPr lang="es-MX" altLang="es-MX"/>
          </a:p>
          <a:p>
            <a:endParaRPr lang="es-MX" altLang="es-MX"/>
          </a:p>
          <a:p>
            <a:endParaRPr lang="es-MX" altLang="es-MX"/>
          </a:p>
          <a:p>
            <a:endParaRPr lang="es-MX" altLang="es-MX"/>
          </a:p>
          <a:p>
            <a:endParaRPr lang="es-MX" altLang="es-MX"/>
          </a:p>
          <a:p>
            <a:endParaRPr lang="es-MX" altLang="es-MX"/>
          </a:p>
          <a:p>
            <a:endParaRPr lang="es-MX" altLang="es-MX"/>
          </a:p>
          <a:p>
            <a:endParaRPr lang="es-MX" altLang="es-MX"/>
          </a:p>
          <a:p>
            <a:endParaRPr lang="es-MX" altLang="es-MX"/>
          </a:p>
          <a:p>
            <a:endParaRPr lang="es-MX" altLang="es-MX"/>
          </a:p>
          <a:p>
            <a:endParaRPr lang="es-MX" altLang="es-MX"/>
          </a:p>
          <a:p>
            <a:endParaRPr lang="es-MX" altLang="es-MX"/>
          </a:p>
          <a:p>
            <a:endParaRPr lang="es-MX" altLang="es-MX"/>
          </a:p>
          <a:p>
            <a:endParaRPr lang="es-MX" altLang="es-MX"/>
          </a:p>
          <a:p>
            <a:endParaRPr lang="es-MX" altLang="es-MX"/>
          </a:p>
          <a:p>
            <a:endParaRPr lang="es-MX" altLang="es-MX"/>
          </a:p>
          <a:p>
            <a:endParaRPr lang="es-MX" altLang="es-MX"/>
          </a:p>
          <a:p>
            <a:endParaRPr lang="es-MX" altLang="es-MX"/>
          </a:p>
          <a:p>
            <a:endParaRPr lang="es-MX" altLang="es-MX"/>
          </a:p>
          <a:p>
            <a:endParaRPr lang="es-MX" altLang="es-MX"/>
          </a:p>
          <a:p>
            <a:endParaRPr lang="es-MX" altLang="es-MX"/>
          </a:p>
          <a:p>
            <a:endParaRPr lang="es-MX" altLang="es-MX"/>
          </a:p>
          <a:p>
            <a:endParaRPr lang="es-MX" altLang="es-MX"/>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uadroTexto 2"/>
          <p:cNvSpPr txBox="1">
            <a:spLocks noChangeArrowheads="1"/>
          </p:cNvSpPr>
          <p:nvPr/>
        </p:nvSpPr>
        <p:spPr bwMode="auto">
          <a:xfrm>
            <a:off x="395288" y="1773238"/>
            <a:ext cx="8497887"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r>
              <a:rPr lang="es-MX" altLang="es-MX" sz="2000"/>
              <a:t>Propaganda y mensajes</a:t>
            </a:r>
          </a:p>
          <a:p>
            <a:endParaRPr lang="es-MX" altLang="es-MX" sz="2000"/>
          </a:p>
          <a:p>
            <a:r>
              <a:rPr lang="es-MX" altLang="es-MX" sz="2000"/>
              <a:t>Prohibida la calumnia en términos del artículo 6º CPEUM</a:t>
            </a:r>
          </a:p>
          <a:p>
            <a:r>
              <a:rPr lang="es-MX" altLang="es-MX" sz="2000"/>
              <a:t>Facultad de suspensión de transmisiones en radio y Tv (medidas cautelares)</a:t>
            </a:r>
          </a:p>
          <a:p>
            <a:r>
              <a:rPr lang="es-MX" altLang="es-MX" sz="2000"/>
              <a:t>Derecho de réplica en términos del artículo 6º CPEUM</a:t>
            </a:r>
          </a:p>
          <a:p>
            <a:endParaRPr lang="es-MX" altLang="es-MX" sz="2000"/>
          </a:p>
          <a:p>
            <a:r>
              <a:rPr lang="es-MX" altLang="es-MX" sz="2000"/>
              <a:t>Uso permanente de tiempos en Radio y Tv de partidos políticos</a:t>
            </a:r>
          </a:p>
          <a:p>
            <a:r>
              <a:rPr lang="es-MX" altLang="es-MX" sz="2000"/>
              <a:t>Prohibición de no contratar tiempos en Radio y Tv</a:t>
            </a:r>
          </a:p>
          <a:p>
            <a:r>
              <a:rPr lang="es-MX" altLang="es-MX" sz="2000"/>
              <a:t>Prohibición de no adquirir tiempos en radio y Tv</a:t>
            </a:r>
          </a:p>
          <a:p>
            <a:endParaRPr lang="es-MX" altLang="es-MX" sz="2000"/>
          </a:p>
          <a:p>
            <a:r>
              <a:rPr lang="es-MX" altLang="es-MX" sz="2000"/>
              <a:t>Restricción de promoción personalizada de dirigentes y afiliados de partidos, con fines electorales</a:t>
            </a:r>
          </a:p>
          <a:p>
            <a:r>
              <a:rPr lang="es-MX" altLang="es-MX" sz="2000"/>
              <a:t>Prohibido contratar propaganda electoral en el extranjero y su transmisión en territorio nacional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uadroTexto 2"/>
          <p:cNvSpPr txBox="1">
            <a:spLocks noChangeArrowheads="1"/>
          </p:cNvSpPr>
          <p:nvPr/>
        </p:nvSpPr>
        <p:spPr bwMode="auto">
          <a:xfrm>
            <a:off x="684213" y="1412875"/>
            <a:ext cx="7991475" cy="498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r>
              <a:rPr lang="es-MX" altLang="es-MX" sz="2000"/>
              <a:t>INE garantiza atención de quejas y denuncias</a:t>
            </a:r>
          </a:p>
          <a:p>
            <a:r>
              <a:rPr lang="es-MX" altLang="es-MX" sz="2000"/>
              <a:t>INE establece pautas de asignación de mensajes, en procesos y fuera de ellos</a:t>
            </a:r>
          </a:p>
          <a:p>
            <a:endParaRPr lang="es-MX" altLang="es-MX" sz="2000"/>
          </a:p>
          <a:p>
            <a:r>
              <a:rPr lang="es-MX" altLang="es-MX" sz="2000"/>
              <a:t>Consulta previa a organizaciones de concesionarios de radio y Tv, para noticieros</a:t>
            </a:r>
          </a:p>
          <a:p>
            <a:r>
              <a:rPr lang="es-MX" altLang="es-MX" sz="2000"/>
              <a:t>Lineamientos que respeten libertad de expresión y libre manifestación de ideas</a:t>
            </a:r>
          </a:p>
          <a:p>
            <a:endParaRPr lang="es-MX" altLang="es-MX" sz="2000"/>
          </a:p>
          <a:p>
            <a:r>
              <a:rPr lang="es-MX" altLang="es-MX" sz="2000"/>
              <a:t>INE tiene espacios en radio y Tv para fines propios y de los OPLES</a:t>
            </a:r>
          </a:p>
          <a:p>
            <a:endParaRPr lang="es-MX" altLang="es-MX" sz="2000"/>
          </a:p>
          <a:p>
            <a:r>
              <a:rPr lang="es-MX" altLang="es-MX" sz="2000"/>
              <a:t>INE ejerce facultades a través de:</a:t>
            </a:r>
          </a:p>
          <a:p>
            <a:endParaRPr lang="es-MX" altLang="es-MX" sz="2000"/>
          </a:p>
          <a:p>
            <a:r>
              <a:rPr lang="es-MX" altLang="es-MX" sz="2000"/>
              <a:t>Consejo General, Junta General Ejecutiva, Dirección Ejecutiva de Prerrogativas y Partidos Políticos, Comité de Radio y Televisión, Comisión de Quejas y Denuncias y, vocales y juntas locales y distritales del INE, como auxiliares.</a:t>
            </a:r>
          </a:p>
          <a:p>
            <a:endParaRPr lang="es-MX" altLang="es-MX"/>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uadroTexto 2"/>
          <p:cNvSpPr txBox="1">
            <a:spLocks noChangeArrowheads="1"/>
          </p:cNvSpPr>
          <p:nvPr/>
        </p:nvSpPr>
        <p:spPr bwMode="auto">
          <a:xfrm>
            <a:off x="323850" y="1341438"/>
            <a:ext cx="849630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r>
              <a:rPr lang="es-MX" altLang="es-MX" sz="2000"/>
              <a:t>Medidas cautelares en radio y TV</a:t>
            </a:r>
          </a:p>
          <a:p>
            <a:r>
              <a:rPr lang="es-MX" altLang="es-MX" sz="2000"/>
              <a:t>Consejo General, a propuesta de CQy D</a:t>
            </a:r>
          </a:p>
          <a:p>
            <a:endParaRPr lang="es-MX" altLang="es-MX" sz="2000"/>
          </a:p>
          <a:p>
            <a:r>
              <a:rPr lang="es-MX" altLang="es-MX" sz="2000"/>
              <a:t>Reglamento de Radio y Tv supletorio de LGIPE</a:t>
            </a:r>
          </a:p>
          <a:p>
            <a:endParaRPr lang="es-MX" altLang="es-MX" sz="2000"/>
          </a:p>
          <a:p>
            <a:r>
              <a:rPr lang="es-MX" altLang="es-MX" sz="2000"/>
              <a:t>TEPJF dispone de tiempo en radio y Tv para fines propios</a:t>
            </a:r>
          </a:p>
          <a:p>
            <a:endParaRPr lang="es-MX" altLang="es-MX" sz="2000"/>
          </a:p>
          <a:p>
            <a:r>
              <a:rPr lang="es-MX" altLang="es-MX" sz="2000"/>
              <a:t>Tiempo total disponible en procesos electorales, desde precampañas hasta jornada (48 minutos diarios en cada estación de radio y canal de Tv)</a:t>
            </a:r>
          </a:p>
          <a:p>
            <a:endParaRPr lang="es-MX" altLang="es-MX" sz="2000"/>
          </a:p>
          <a:p>
            <a:r>
              <a:rPr lang="es-MX" altLang="es-MX" sz="2000"/>
              <a:t>Horario de transmisión 6:00 a 24:00 horas (18 horas)</a:t>
            </a:r>
          </a:p>
          <a:p>
            <a:endParaRPr lang="es-MX" altLang="es-MX" sz="2000"/>
          </a:p>
          <a:p>
            <a:r>
              <a:rPr lang="es-MX" altLang="es-MX" sz="2000"/>
              <a:t>Puede haber estaciones o canales con menos horas de transmisión (3 minutos por hora)</a:t>
            </a:r>
          </a:p>
          <a:p>
            <a:r>
              <a:rPr lang="es-MX" altLang="es-MX" sz="2000"/>
              <a:t>Canales y estaciones con 18 horas de transmisión (horarios de 6-12 horas y 18-24 horas de 3 minutos por cada hora; y horarios de 12-18 horas</a:t>
            </a:r>
          </a:p>
          <a:p>
            <a:r>
              <a:rPr lang="es-MX" altLang="es-MX" sz="2000"/>
              <a:t> 2 minutos por cada hora)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uadroTexto 2"/>
          <p:cNvSpPr txBox="1">
            <a:spLocks noChangeArrowheads="1"/>
          </p:cNvSpPr>
          <p:nvPr/>
        </p:nvSpPr>
        <p:spPr bwMode="auto">
          <a:xfrm>
            <a:off x="395288" y="1628775"/>
            <a:ext cx="8569325"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r>
              <a:rPr lang="es-MX" altLang="es-MX" sz="2000"/>
              <a:t>Coaliciones totales: 30% del tiempo en radio y Tv,  en forma igualitaria, como si fuera un partido y del 70%establecerá su distribución  cada partido coaligado participará en forma proporcional</a:t>
            </a:r>
          </a:p>
          <a:p>
            <a:endParaRPr lang="es-MX" altLang="es-MX" sz="2000"/>
          </a:p>
          <a:p>
            <a:r>
              <a:rPr lang="es-MX" altLang="es-MX" sz="2000"/>
              <a:t>Coaliciones parciales o flexibles; partidos coaligados ejercen derechos por separado. El convenio de coalición establecerá distribución entre tiempo de candidatos de partido y coalición.</a:t>
            </a:r>
          </a:p>
          <a:p>
            <a:endParaRPr lang="es-MX" altLang="es-MX" sz="2000"/>
          </a:p>
          <a:p>
            <a:r>
              <a:rPr lang="es-MX" altLang="es-MX" sz="2000"/>
              <a:t>Partidos nuevos, nacionales y locales: Sólo participan del 30% igualitario</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uadroTexto 2"/>
          <p:cNvSpPr txBox="1">
            <a:spLocks noChangeArrowheads="1"/>
          </p:cNvSpPr>
          <p:nvPr/>
        </p:nvSpPr>
        <p:spPr bwMode="auto">
          <a:xfrm>
            <a:off x="395288" y="1268413"/>
            <a:ext cx="8353425"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pPr algn="ctr"/>
            <a:r>
              <a:rPr lang="es-MX" altLang="es-MX" b="1"/>
              <a:t>SPOTS</a:t>
            </a:r>
          </a:p>
          <a:p>
            <a:endParaRPr lang="es-MX" altLang="es-MX"/>
          </a:p>
          <a:p>
            <a:r>
              <a:rPr lang="es-MX" altLang="es-MX"/>
              <a:t>Unidades de medida: 30 segundos, 1 minuto y 2 minutos (sin fracciones)</a:t>
            </a:r>
          </a:p>
          <a:p>
            <a:endParaRPr lang="es-MX" altLang="es-MX"/>
          </a:p>
          <a:p>
            <a:r>
              <a:rPr lang="es-MX" altLang="es-MX"/>
              <a:t>Libre decisión de partidos, en precampañas de uso de tiempo en Radio y Tv, incluso para precampañas locales concurrentes</a:t>
            </a:r>
          </a:p>
          <a:p>
            <a:endParaRPr lang="es-MX" altLang="es-MX"/>
          </a:p>
          <a:p>
            <a:r>
              <a:rPr lang="es-MX" altLang="es-MX"/>
              <a:t>Concesionarios no comercializarán tiempo no asignado</a:t>
            </a:r>
          </a:p>
          <a:p>
            <a:endParaRPr lang="es-MX" altLang="es-MX"/>
          </a:p>
          <a:p>
            <a:r>
              <a:rPr lang="es-MX" altLang="es-MX"/>
              <a:t>Campañas electorales: Tiempo total disponible (48 minutos)</a:t>
            </a:r>
          </a:p>
          <a:p>
            <a:r>
              <a:rPr lang="es-MX" altLang="es-MX"/>
              <a:t>85% (41 minutos) para partidos</a:t>
            </a:r>
          </a:p>
          <a:p>
            <a:r>
              <a:rPr lang="es-MX" altLang="es-MX"/>
              <a:t>15% 87 minutos) para fines propios de INE y otras autoridades electorales</a:t>
            </a:r>
          </a:p>
          <a:p>
            <a:endParaRPr lang="es-MX" altLang="es-MX"/>
          </a:p>
          <a:p>
            <a:r>
              <a:rPr lang="es-MX" altLang="es-MX"/>
              <a:t>En elecciones federales y locales con jornada coincidente, los 48 minutos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uadroTexto 2"/>
          <p:cNvSpPr txBox="1">
            <a:spLocks noChangeArrowheads="1"/>
          </p:cNvSpPr>
          <p:nvPr/>
        </p:nvSpPr>
        <p:spPr bwMode="auto">
          <a:xfrm>
            <a:off x="323850" y="1268413"/>
            <a:ext cx="8640763" cy="480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r>
              <a:rPr lang="es-MX" altLang="es-MX"/>
              <a:t>Cada partido decide libre asignación por tipo de campaña federal: salvo que deberá:</a:t>
            </a:r>
          </a:p>
          <a:p>
            <a:endParaRPr lang="es-MX" altLang="es-MX"/>
          </a:p>
          <a:p>
            <a:r>
              <a:rPr lang="es-MX" altLang="es-MX"/>
              <a:t>En elección completa de cada seis años</a:t>
            </a:r>
          </a:p>
          <a:p>
            <a:r>
              <a:rPr lang="es-MX" altLang="es-MX"/>
              <a:t>Cuando menos 30% de mensajes para una de las campañas (Presidente / Senadores y Diputados)</a:t>
            </a:r>
          </a:p>
          <a:p>
            <a:endParaRPr lang="es-MX" altLang="es-MX"/>
          </a:p>
          <a:p>
            <a:r>
              <a:rPr lang="es-MX" altLang="es-MX"/>
              <a:t>Procesos electorales federal y locales coincidentes en jornada electoral, para campañas de partidos políticos y candidatos independientes:  De los 48 minutos, 33 minutos para federal y 15 para locales</a:t>
            </a:r>
          </a:p>
          <a:p>
            <a:endParaRPr lang="es-MX" altLang="es-MX"/>
          </a:p>
          <a:p>
            <a:r>
              <a:rPr lang="es-MX" altLang="es-MX"/>
              <a:t>Procesos electorales federales y locales con jornada no coincidente: De los 48 minutos,  como si fueran un solo 30 minutos diarios para precampañas locales en cada estación o canal con cobertura local.</a:t>
            </a:r>
          </a:p>
          <a:p>
            <a:endParaRPr lang="es-MX" altLang="es-MX"/>
          </a:p>
          <a:p>
            <a:r>
              <a:rPr lang="es-MX" altLang="es-MX"/>
              <a:t>Distribución entre partidos y candidatos independientes en procesos locales, igual que en la federal 30%igual y 70% proporcional. Conjunto de candidatos independientes sólo para campaña, y sólo de la parte igualitaria)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uadroTexto 2"/>
          <p:cNvSpPr txBox="1">
            <a:spLocks noChangeArrowheads="1"/>
          </p:cNvSpPr>
          <p:nvPr/>
        </p:nvSpPr>
        <p:spPr bwMode="auto">
          <a:xfrm>
            <a:off x="323850" y="1196975"/>
            <a:ext cx="84963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r>
              <a:rPr lang="es-MX" altLang="es-MX" sz="2000"/>
              <a:t>Campañas electorales locales no coincidentes con la federal:</a:t>
            </a:r>
          </a:p>
          <a:p>
            <a:endParaRPr lang="es-MX" altLang="es-MX" sz="2000"/>
          </a:p>
          <a:p>
            <a:r>
              <a:rPr lang="es-MX" altLang="es-MX" sz="2000"/>
              <a:t>De los 48 minutos, 85% (41 minutos para partidos y candidatos independientes); 15% (7 minutos para fines propios)</a:t>
            </a:r>
          </a:p>
          <a:p>
            <a:endParaRPr lang="es-MX" altLang="es-MX" sz="2000"/>
          </a:p>
          <a:p>
            <a:r>
              <a:rPr lang="es-MX" altLang="es-MX" sz="2000"/>
              <a:t>Referencia para asignación de tiempos en procesos locales:</a:t>
            </a:r>
          </a:p>
          <a:p>
            <a:endParaRPr lang="es-MX" altLang="es-MX" sz="2000"/>
          </a:p>
          <a:p>
            <a:r>
              <a:rPr lang="es-MX" altLang="es-MX" sz="2000"/>
              <a:t>Resultados de elección local anterior de diputados, o</a:t>
            </a:r>
          </a:p>
          <a:p>
            <a:r>
              <a:rPr lang="es-MX" altLang="es-MX" sz="2000"/>
              <a:t>Las más reciente en que participaron:</a:t>
            </a:r>
          </a:p>
          <a:p>
            <a:endParaRPr lang="es-MX" altLang="es-MX" sz="2000"/>
          </a:p>
          <a:p>
            <a:r>
              <a:rPr lang="es-MX" altLang="es-MX" sz="2000"/>
              <a:t>Caso Puebla de un partido para obtener financiamiento. La mas reciente sui generis de Gobernador</a:t>
            </a:r>
          </a:p>
          <a:p>
            <a:endParaRPr lang="es-MX" altLang="es-MX" sz="2000"/>
          </a:p>
          <a:p>
            <a:r>
              <a:rPr lang="es-MX" altLang="es-MX" sz="2000"/>
              <a:t>Partidos nacionales en elecciones locales que no obtuvieron porcentaje mínimo de 3%, sólo accederán a la parte igualitaria de 30% que se reparte entre todos.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ítulo 1"/>
          <p:cNvSpPr>
            <a:spLocks noGrp="1" noChangeArrowheads="1"/>
          </p:cNvSpPr>
          <p:nvPr>
            <p:ph type="title"/>
          </p:nvPr>
        </p:nvSpPr>
        <p:spPr>
          <a:xfrm>
            <a:off x="1176338" y="1196975"/>
            <a:ext cx="6799262" cy="576263"/>
          </a:xfrm>
        </p:spPr>
        <p:txBody>
          <a:bodyPr/>
          <a:lstStyle/>
          <a:p>
            <a:r>
              <a:rPr lang="es-MX" altLang="es-MX" sz="1800" b="1" smtClean="0">
                <a:ln>
                  <a:noFill/>
                </a:ln>
              </a:rPr>
              <a:t>ESTRUCTURA DE LA EXPOSICIÓN</a:t>
            </a:r>
          </a:p>
        </p:txBody>
      </p:sp>
      <p:sp>
        <p:nvSpPr>
          <p:cNvPr id="17411" name="CuadroTexto 2"/>
          <p:cNvSpPr txBox="1">
            <a:spLocks noChangeArrowheads="1"/>
          </p:cNvSpPr>
          <p:nvPr/>
        </p:nvSpPr>
        <p:spPr bwMode="auto">
          <a:xfrm>
            <a:off x="107950" y="1989138"/>
            <a:ext cx="87122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pPr algn="just"/>
            <a:r>
              <a:rPr lang="es-MX" altLang="es-MX"/>
              <a:t>16:00	Presentación</a:t>
            </a:r>
          </a:p>
          <a:p>
            <a:pPr algn="just"/>
            <a:endParaRPr lang="es-MX" altLang="es-MX"/>
          </a:p>
          <a:p>
            <a:pPr algn="just"/>
            <a:r>
              <a:rPr lang="es-MX" altLang="es-MX"/>
              <a:t>16:15	Introducción y propuesta de estructura del tema</a:t>
            </a:r>
          </a:p>
          <a:p>
            <a:pPr algn="just"/>
            <a:r>
              <a:rPr lang="es-MX" altLang="es-MX"/>
              <a:t>16:30	Contexto general actual del llamado Modelo de Comunicación Política</a:t>
            </a:r>
          </a:p>
          <a:p>
            <a:pPr algn="just"/>
            <a:r>
              <a:rPr lang="es-MX" altLang="es-MX"/>
              <a:t>17:00	Contexto histórico a través de las hechos, reformas constitucionales, legales y 			condicionamiento convencional (1977-2018)</a:t>
            </a:r>
          </a:p>
          <a:p>
            <a:pPr algn="just"/>
            <a:endParaRPr lang="es-MX" altLang="es-MX"/>
          </a:p>
          <a:p>
            <a:pPr algn="just"/>
            <a:r>
              <a:rPr lang="es-MX" altLang="es-MX"/>
              <a:t>18:00	Receso de 20 minutos</a:t>
            </a:r>
          </a:p>
          <a:p>
            <a:pPr algn="just"/>
            <a:endParaRPr lang="es-MX" altLang="es-MX"/>
          </a:p>
          <a:p>
            <a:pPr algn="just"/>
            <a:r>
              <a:rPr lang="es-MX" altLang="es-MX"/>
              <a:t>18:20	Sesión de preguntas y respuestas (con boletas para preguntas escritas), con 				participación de asistentes en respuestas y comentarios.</a:t>
            </a:r>
          </a:p>
          <a:p>
            <a:pPr algn="just"/>
            <a:r>
              <a:rPr lang="es-MX" altLang="es-MX"/>
              <a:t>18:40	Análisis de casos concretos actuales del modelo de comunicación política.</a:t>
            </a:r>
          </a:p>
          <a:p>
            <a:pPr algn="just"/>
            <a:r>
              <a:rPr lang="es-MX" altLang="es-MX"/>
              <a:t>19:30	Análisis de criterios de jurisprudencia y tesis en materia electoral</a:t>
            </a:r>
          </a:p>
          <a:p>
            <a:pPr algn="just"/>
            <a:r>
              <a:rPr lang="es-MX" altLang="es-MX"/>
              <a:t>19:50	Preguntas finales y comentarios de cierre.</a:t>
            </a:r>
          </a:p>
          <a:p>
            <a:pPr algn="just"/>
            <a:endParaRPr lang="es-MX" altLang="es-MX"/>
          </a:p>
          <a:p>
            <a:pPr algn="just"/>
            <a:r>
              <a:rPr lang="es-MX" altLang="es-MX"/>
              <a:t>20:00	Fin de exposición.</a:t>
            </a:r>
          </a:p>
          <a:p>
            <a:endParaRPr lang="es-MX" altLang="es-MX"/>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uadroTexto 3"/>
          <p:cNvSpPr txBox="1">
            <a:spLocks noChangeArrowheads="1"/>
          </p:cNvSpPr>
          <p:nvPr/>
        </p:nvSpPr>
        <p:spPr bwMode="auto">
          <a:xfrm>
            <a:off x="179388" y="981075"/>
            <a:ext cx="849630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r>
              <a:rPr lang="es-MX" altLang="es-MX" sz="2000"/>
              <a:t>No alteración de mensajes con “cortinilas”</a:t>
            </a:r>
          </a:p>
          <a:p>
            <a:endParaRPr lang="es-MX" altLang="es-MX" sz="2000"/>
          </a:p>
          <a:p>
            <a:r>
              <a:rPr lang="es-MX" altLang="es-MX" sz="2000"/>
              <a:t>Facultad de atracción de Consejo General de asuntos importantes en la materia</a:t>
            </a:r>
          </a:p>
          <a:p>
            <a:endParaRPr lang="es-MX" altLang="es-MX" sz="2000"/>
          </a:p>
          <a:p>
            <a:r>
              <a:rPr lang="es-MX" altLang="es-MX" sz="2000"/>
              <a:t>Decisiones del Comité de Radio y Tv por consenso, preferentemente.</a:t>
            </a:r>
          </a:p>
          <a:p>
            <a:r>
              <a:rPr lang="es-MX" altLang="es-MX" sz="2000"/>
              <a:t>En caso de votación sólo tienen voto los 3 consejeros</a:t>
            </a:r>
          </a:p>
          <a:p>
            <a:endParaRPr lang="es-MX" altLang="es-MX" sz="2000"/>
          </a:p>
          <a:p>
            <a:r>
              <a:rPr lang="es-MX" altLang="es-MX" sz="2000"/>
              <a:t>Superestructura (recursos presupuestarios, técnicos, humanos y materiales)</a:t>
            </a:r>
          </a:p>
          <a:p>
            <a:endParaRPr lang="es-MX" altLang="es-MX" sz="2000"/>
          </a:p>
          <a:p>
            <a:r>
              <a:rPr lang="es-MX" altLang="es-MX" sz="2000"/>
              <a:t>Monitoreo total y permanente de pautas, federales y locales</a:t>
            </a:r>
          </a:p>
          <a:p>
            <a:endParaRPr lang="es-MX" altLang="es-MX" sz="2000"/>
          </a:p>
          <a:p>
            <a:r>
              <a:rPr lang="es-MX" altLang="es-MX" sz="2000"/>
              <a:t>Monitoreo de noticieros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uadroTexto 2"/>
          <p:cNvSpPr txBox="1">
            <a:spLocks noChangeArrowheads="1"/>
          </p:cNvSpPr>
          <p:nvPr/>
        </p:nvSpPr>
        <p:spPr bwMode="auto">
          <a:xfrm>
            <a:off x="250825" y="1052513"/>
            <a:ext cx="8642350"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r>
              <a:rPr lang="es-MX" altLang="es-MX"/>
              <a:t>Candidatos independiente: Espacios en Radio y Tv, sólo en campañas</a:t>
            </a:r>
          </a:p>
          <a:p>
            <a:endParaRPr lang="es-MX" altLang="es-MX"/>
          </a:p>
          <a:p>
            <a:r>
              <a:rPr lang="es-MX" altLang="es-MX"/>
              <a:t>Derecho igual que un partido nuevo</a:t>
            </a:r>
          </a:p>
          <a:p>
            <a:endParaRPr lang="es-MX" altLang="es-MX"/>
          </a:p>
          <a:p>
            <a:r>
              <a:rPr lang="es-MX" altLang="es-MX"/>
              <a:t>Derecho de réplica y aclaración en términos del artículo 6º CPEUM</a:t>
            </a:r>
          </a:p>
          <a:p>
            <a:endParaRPr lang="es-MX" altLang="es-MX"/>
          </a:p>
          <a:p>
            <a:r>
              <a:rPr lang="es-MX" altLang="es-MX"/>
              <a:t>Sujetos a prohibición de contratar o adquirir, en territorio nacional o en el extranjero, espacios en Radio y Tv, en favor o en contra de candidatos independientes</a:t>
            </a:r>
          </a:p>
          <a:p>
            <a:endParaRPr lang="es-MX" altLang="es-MX"/>
          </a:p>
          <a:p>
            <a:r>
              <a:rPr lang="es-MX" altLang="es-MX"/>
              <a:t>Les aplica las medidas cautelares</a:t>
            </a:r>
          </a:p>
          <a:p>
            <a:endParaRPr lang="es-MX" altLang="es-MX"/>
          </a:p>
          <a:p>
            <a:r>
              <a:rPr lang="es-MX" altLang="es-MX"/>
              <a:t>Artículo 443 conserva prohibición de denigración a las instituciones.</a:t>
            </a:r>
          </a:p>
          <a:p>
            <a:endParaRPr lang="es-MX" altLang="es-MX"/>
          </a:p>
          <a:p>
            <a:endParaRPr lang="es-MX" altLang="es-MX"/>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uadroTexto 2"/>
          <p:cNvSpPr txBox="1">
            <a:spLocks noChangeArrowheads="1"/>
          </p:cNvSpPr>
          <p:nvPr/>
        </p:nvSpPr>
        <p:spPr bwMode="auto">
          <a:xfrm>
            <a:off x="395288" y="1484313"/>
            <a:ext cx="8497887" cy="480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r>
              <a:rPr lang="es-MX" altLang="es-MX"/>
              <a:t>Prohibición y sanciones de contratar o adquirir tiempos en radio y Tv, para:</a:t>
            </a:r>
          </a:p>
          <a:p>
            <a:endParaRPr lang="es-MX" altLang="es-MX"/>
          </a:p>
          <a:p>
            <a:r>
              <a:rPr lang="es-MX" altLang="es-MX"/>
              <a:t>Partidos políticos</a:t>
            </a:r>
          </a:p>
          <a:p>
            <a:r>
              <a:rPr lang="es-MX" altLang="es-MX"/>
              <a:t>Agrupaciones políticas</a:t>
            </a:r>
          </a:p>
          <a:p>
            <a:r>
              <a:rPr lang="es-MX" altLang="es-MX"/>
              <a:t>Aspirantes, precandidatos, candidatos y candidatos independientes a cualquier cargo</a:t>
            </a:r>
          </a:p>
          <a:p>
            <a:r>
              <a:rPr lang="es-MX" altLang="es-MX"/>
              <a:t>Ciudadanos o cualquier personal física o moral</a:t>
            </a:r>
          </a:p>
          <a:p>
            <a:r>
              <a:rPr lang="es-MX" altLang="es-MX"/>
              <a:t>Observadores electorales y/o sus organizaciones</a:t>
            </a:r>
          </a:p>
          <a:p>
            <a:r>
              <a:rPr lang="es-MX" altLang="es-MX"/>
              <a:t>Autoridades o servidores públicos federales, locales, municipales, de la CDMX</a:t>
            </a:r>
          </a:p>
          <a:p>
            <a:r>
              <a:rPr lang="es-MX" altLang="es-MX"/>
              <a:t>Notarios</a:t>
            </a:r>
          </a:p>
          <a:p>
            <a:r>
              <a:rPr lang="es-MX" altLang="es-MX"/>
              <a:t>Extranjeros</a:t>
            </a:r>
          </a:p>
          <a:p>
            <a:r>
              <a:rPr lang="es-MX" altLang="es-MX"/>
              <a:t>Concesionarios</a:t>
            </a:r>
          </a:p>
          <a:p>
            <a:r>
              <a:rPr lang="es-MX" altLang="es-MX"/>
              <a:t>Organizaciones de ciudadanos</a:t>
            </a:r>
          </a:p>
          <a:p>
            <a:r>
              <a:rPr lang="es-MX" altLang="es-MX"/>
              <a:t>Sindicatos</a:t>
            </a:r>
          </a:p>
          <a:p>
            <a:r>
              <a:rPr lang="es-MX" altLang="es-MX"/>
              <a:t>Ministros de culto e iglesias</a:t>
            </a:r>
          </a:p>
          <a:p>
            <a:endParaRPr lang="es-MX" altLang="es-MX"/>
          </a:p>
          <a:p>
            <a:r>
              <a:rPr lang="es-MX" altLang="es-MX"/>
              <a:t>Prohibida propaganda gubernamental, en todos los ámbitos desde las campañas hasta la jornada</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uadroTexto 2"/>
          <p:cNvSpPr txBox="1">
            <a:spLocks noChangeArrowheads="1"/>
          </p:cNvSpPr>
          <p:nvPr/>
        </p:nvSpPr>
        <p:spPr bwMode="auto">
          <a:xfrm>
            <a:off x="179388" y="1125538"/>
            <a:ext cx="8569325"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r>
              <a:rPr lang="es-MX" altLang="es-MX"/>
              <a:t>Artículo 134 exige imparcialidad en uso de recursos públicos</a:t>
            </a:r>
          </a:p>
          <a:p>
            <a:endParaRPr lang="es-MX" altLang="es-MX"/>
          </a:p>
          <a:p>
            <a:r>
              <a:rPr lang="es-MX" altLang="es-MX"/>
              <a:t>No debe afectar equidad</a:t>
            </a:r>
          </a:p>
          <a:p>
            <a:endParaRPr lang="es-MX" altLang="es-MX"/>
          </a:p>
          <a:p>
            <a:r>
              <a:rPr lang="es-MX" altLang="es-MX"/>
              <a:t>Prohibición de utilización de recursos públicos para inducir o coaccionar voto</a:t>
            </a:r>
          </a:p>
          <a:p>
            <a:endParaRPr lang="es-MX" altLang="es-MX"/>
          </a:p>
          <a:p>
            <a:r>
              <a:rPr lang="es-MX" altLang="es-MX"/>
              <a:t>No se ha expedido la Ley Reglamentaria del artículo 134 constitucional</a:t>
            </a:r>
          </a:p>
          <a:p>
            <a:endParaRPr lang="es-MX" altLang="es-MX"/>
          </a:p>
          <a:p>
            <a:endParaRPr lang="es-MX" altLang="es-MX"/>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ítulo 1"/>
          <p:cNvSpPr>
            <a:spLocks noGrp="1" noChangeArrowheads="1"/>
          </p:cNvSpPr>
          <p:nvPr>
            <p:ph type="title"/>
          </p:nvPr>
        </p:nvSpPr>
        <p:spPr>
          <a:xfrm>
            <a:off x="1176338" y="915988"/>
            <a:ext cx="6799262" cy="568325"/>
          </a:xfrm>
        </p:spPr>
        <p:txBody>
          <a:bodyPr/>
          <a:lstStyle/>
          <a:p>
            <a:r>
              <a:rPr lang="es-MX" altLang="es-MX" sz="2000" b="1" smtClean="0">
                <a:ln>
                  <a:noFill/>
                </a:ln>
              </a:rPr>
              <a:t>Reflexiones</a:t>
            </a:r>
          </a:p>
        </p:txBody>
      </p:sp>
      <p:sp>
        <p:nvSpPr>
          <p:cNvPr id="43011" name="CuadroTexto 3"/>
          <p:cNvSpPr txBox="1">
            <a:spLocks noChangeArrowheads="1"/>
          </p:cNvSpPr>
          <p:nvPr/>
        </p:nvSpPr>
        <p:spPr bwMode="auto">
          <a:xfrm>
            <a:off x="684213" y="2349500"/>
            <a:ext cx="7570787"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pPr algn="just"/>
            <a:r>
              <a:rPr lang="es-MX" altLang="es-MX" sz="2000"/>
              <a:t>El llamado modelo de comunicación política ha pretendido, esencialmente, establecer condiciones cualitativas de calidad, y cuantitativas de equidad, para que los procesos electorales, para la renovación de los órganos de gobierno, se realicen  con participación equilibrada de los contendientes, y que los electores cuenten con libertad plenamente informada sobre las mejores opciones.</a:t>
            </a:r>
          </a:p>
          <a:p>
            <a:pPr algn="just"/>
            <a:endParaRPr lang="es-MX" altLang="es-MX" sz="2000"/>
          </a:p>
          <a:p>
            <a:pPr algn="just"/>
            <a:r>
              <a:rPr lang="es-MX" altLang="es-MX" sz="2000"/>
              <a:t>Ciudadanos: Máxima libertad de expresión de voluntad soberana para elegir a sus gobernante.</a:t>
            </a:r>
          </a:p>
          <a:p>
            <a:pPr algn="just"/>
            <a:endParaRPr lang="es-MX" altLang="es-MX" sz="2000"/>
          </a:p>
          <a:p>
            <a:pPr algn="just"/>
            <a:r>
              <a:rPr lang="es-MX" altLang="es-MX" sz="2000"/>
              <a:t>Contendientes: Equidad en la contienda.</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4"/>
          <p:cNvSpPr txBox="1">
            <a:spLocks noChangeArrowheads="1"/>
          </p:cNvSpPr>
          <p:nvPr/>
        </p:nvSpPr>
        <p:spPr bwMode="auto">
          <a:xfrm>
            <a:off x="250825" y="1125538"/>
            <a:ext cx="8642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514600" indent="-228600" defTabSz="4572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71800" indent="-228600" defTabSz="4572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429000" indent="-228600" defTabSz="4572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86200" indent="-228600" defTabSz="4572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eaLnBrk="1" hangingPunct="1">
              <a:spcBef>
                <a:spcPct val="50000"/>
              </a:spcBef>
              <a:spcAft>
                <a:spcPct val="0"/>
              </a:spcAft>
              <a:buClrTx/>
              <a:buSzTx/>
              <a:buFontTx/>
              <a:buNone/>
            </a:pPr>
            <a:endParaRPr lang="es-ES" altLang="es-MX">
              <a:solidFill>
                <a:schemeClr val="tx1"/>
              </a:solidFill>
              <a:latin typeface="Arial" panose="020B0604020202020204" pitchFamily="34" charset="0"/>
              <a:ea typeface="ＭＳ Ｐゴシック" panose="020B0600070205080204" pitchFamily="34" charset="-128"/>
            </a:endParaRPr>
          </a:p>
        </p:txBody>
      </p:sp>
      <p:sp>
        <p:nvSpPr>
          <p:cNvPr id="44035" name="CuadroTexto 1"/>
          <p:cNvSpPr txBox="1">
            <a:spLocks noChangeArrowheads="1"/>
          </p:cNvSpPr>
          <p:nvPr/>
        </p:nvSpPr>
        <p:spPr bwMode="auto">
          <a:xfrm>
            <a:off x="468313" y="1484313"/>
            <a:ext cx="8280400"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r>
              <a:rPr lang="es-MX" altLang="es-MX"/>
              <a:t>Cuál sería la finalidad de un modelo de comunicación política</a:t>
            </a:r>
          </a:p>
          <a:p>
            <a:endParaRPr lang="es-MX" altLang="es-MX"/>
          </a:p>
          <a:p>
            <a:r>
              <a:rPr lang="es-MX" altLang="es-MX"/>
              <a:t>Procesos electorales para:</a:t>
            </a:r>
          </a:p>
          <a:p>
            <a:endParaRPr lang="es-MX" altLang="es-MX"/>
          </a:p>
          <a:p>
            <a:r>
              <a:rPr lang="es-MX" altLang="es-MX"/>
              <a:t>Consentir, tolerar, conformarse con el Menos (-) Malo (-)</a:t>
            </a:r>
          </a:p>
          <a:p>
            <a:endParaRPr lang="es-MX" altLang="es-MX"/>
          </a:p>
          <a:p>
            <a:r>
              <a:rPr lang="es-MX" altLang="es-MX"/>
              <a:t>O bien</a:t>
            </a:r>
          </a:p>
          <a:p>
            <a:endParaRPr lang="es-MX" altLang="es-MX"/>
          </a:p>
          <a:p>
            <a:r>
              <a:rPr lang="es-MX" altLang="es-MX"/>
              <a:t>Elegir, escoger, seleccionar, buscar, al Más (+) Bueno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60017D2C-76CE-4E16-A92A-263963E4CE14}"/>
              </a:ext>
            </a:extLst>
          </p:cNvPr>
          <p:cNvSpPr txBox="1"/>
          <p:nvPr/>
        </p:nvSpPr>
        <p:spPr>
          <a:xfrm>
            <a:off x="395288" y="1268413"/>
            <a:ext cx="8424862" cy="3970337"/>
          </a:xfrm>
          <a:prstGeom prst="rect">
            <a:avLst/>
          </a:prstGeom>
          <a:noFill/>
        </p:spPr>
        <p:txBody>
          <a:bodyPr>
            <a:spAutoFit/>
          </a:bodyPr>
          <a:lstStyle/>
          <a:p>
            <a:pPr>
              <a:defRPr/>
            </a:pPr>
            <a:r>
              <a:rPr lang="es-MX" dirty="0"/>
              <a:t>Tres perspectivas o puntos de vista para analizar la evolución del modelo de comunicación política:</a:t>
            </a:r>
          </a:p>
          <a:p>
            <a:pPr>
              <a:defRPr/>
            </a:pPr>
            <a:endParaRPr lang="es-MX" dirty="0"/>
          </a:p>
          <a:p>
            <a:pPr>
              <a:defRPr/>
            </a:pPr>
            <a:r>
              <a:rPr lang="es-MX" dirty="0"/>
              <a:t>1. Resultado de tensiones por necesidades y cuestionamientos de tipo social</a:t>
            </a:r>
          </a:p>
          <a:p>
            <a:pPr marL="342900" indent="-342900">
              <a:buFontTx/>
              <a:buAutoNum type="arabicPeriod"/>
              <a:defRPr/>
            </a:pPr>
            <a:endParaRPr lang="es-MX" dirty="0"/>
          </a:p>
          <a:p>
            <a:pPr marL="342900" indent="-342900">
              <a:buFontTx/>
              <a:buAutoNum type="arabicPeriod"/>
              <a:defRPr/>
            </a:pPr>
            <a:endParaRPr lang="es-MX" dirty="0"/>
          </a:p>
          <a:p>
            <a:pPr>
              <a:defRPr/>
            </a:pPr>
            <a:r>
              <a:rPr lang="es-MX" dirty="0"/>
              <a:t>2. Resultado de intereses económicos, políticos, de poder</a:t>
            </a:r>
          </a:p>
          <a:p>
            <a:pPr>
              <a:defRPr/>
            </a:pPr>
            <a:endParaRPr lang="es-MX" dirty="0"/>
          </a:p>
          <a:p>
            <a:pPr>
              <a:defRPr/>
            </a:pPr>
            <a:endParaRPr lang="es-MX" dirty="0"/>
          </a:p>
          <a:p>
            <a:pPr>
              <a:defRPr/>
            </a:pPr>
            <a:r>
              <a:rPr lang="es-MX" dirty="0"/>
              <a:t>3. Resultados de visiones ius filosóficas de derechos humanos (equidad y libre expresión de la máxima voluntad soberana para elegir gobernantes)</a:t>
            </a:r>
          </a:p>
          <a:p>
            <a:pPr>
              <a:defRPr/>
            </a:pPr>
            <a:endParaRPr lang="es-MX" dirty="0"/>
          </a:p>
          <a:p>
            <a:pPr>
              <a:defRPr/>
            </a:pPr>
            <a:endParaRPr lang="es-MX" dirty="0"/>
          </a:p>
          <a:p>
            <a:pPr>
              <a:defRPr/>
            </a:pPr>
            <a:r>
              <a:rPr lang="es-MX" dirty="0"/>
              <a:t>Se pueden advertir en los siguiente comentarios sobre la evolución del modelo.</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ítulo 1"/>
          <p:cNvSpPr>
            <a:spLocks noGrp="1" noChangeArrowheads="1"/>
          </p:cNvSpPr>
          <p:nvPr>
            <p:ph type="title"/>
          </p:nvPr>
        </p:nvSpPr>
        <p:spPr>
          <a:xfrm>
            <a:off x="179388" y="915988"/>
            <a:ext cx="8785225" cy="928687"/>
          </a:xfrm>
        </p:spPr>
        <p:txBody>
          <a:bodyPr/>
          <a:lstStyle/>
          <a:p>
            <a:r>
              <a:rPr lang="es-MX" altLang="es-MX" sz="2000" b="1" smtClean="0">
                <a:ln>
                  <a:noFill/>
                </a:ln>
              </a:rPr>
              <a:t>Contexto histórico a través de las hechos, reformas constitucionales, legales y condicionamiento convencional (1977-2018)</a:t>
            </a:r>
          </a:p>
        </p:txBody>
      </p:sp>
      <p:sp>
        <p:nvSpPr>
          <p:cNvPr id="46083" name="CuadroTexto 3"/>
          <p:cNvSpPr txBox="1">
            <a:spLocks noChangeArrowheads="1"/>
          </p:cNvSpPr>
          <p:nvPr/>
        </p:nvSpPr>
        <p:spPr bwMode="auto">
          <a:xfrm>
            <a:off x="539750" y="2060575"/>
            <a:ext cx="8353425"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r>
              <a:rPr lang="es-MX" altLang="es-MX"/>
              <a:t>1977		(LOPPE)</a:t>
            </a:r>
          </a:p>
          <a:p>
            <a:r>
              <a:rPr lang="es-MX" altLang="es-MX"/>
              <a:t>1986		Reformas constitucionales y legales (Creación de CFE)</a:t>
            </a:r>
          </a:p>
          <a:p>
            <a:r>
              <a:rPr lang="es-MX" altLang="es-MX"/>
              <a:t>1987 	Reformas constitucionales y legales (Creación del TRICOEL)</a:t>
            </a:r>
          </a:p>
          <a:p>
            <a:r>
              <a:rPr lang="es-MX" altLang="es-MX"/>
              <a:t>1990		Reformas constitucionales y legales (Creación de IFE y TRIFE)</a:t>
            </a:r>
          </a:p>
          <a:p>
            <a:r>
              <a:rPr lang="es-MX" altLang="es-MX"/>
              <a:t>1994		Reformas constitucionales y legales (Fortalecimiento del PJF)</a:t>
            </a:r>
          </a:p>
          <a:p>
            <a:endParaRPr lang="es-MX" altLang="es-MX"/>
          </a:p>
          <a:p>
            <a:r>
              <a:rPr lang="es-MX" altLang="es-MX"/>
              <a:t>1996		Reformas constitucionales y legales (TEPJF y AIN electoral)</a:t>
            </a:r>
          </a:p>
          <a:p>
            <a:r>
              <a:rPr lang="es-MX" altLang="es-MX"/>
              <a:t>2000		Alternancia Poder Ejecutivo (PAN)</a:t>
            </a:r>
          </a:p>
          <a:p>
            <a:endParaRPr lang="es-MX" altLang="es-MX"/>
          </a:p>
          <a:p>
            <a:r>
              <a:rPr lang="es-MX" altLang="es-MX"/>
              <a:t>2007 	Reforma constitucional y consecuente reforma legal de 2008</a:t>
            </a:r>
          </a:p>
          <a:p>
            <a:r>
              <a:rPr lang="es-MX" altLang="es-MX"/>
              <a:t>2011		Convencionalidad</a:t>
            </a:r>
          </a:p>
          <a:p>
            <a:endParaRPr lang="es-MX" altLang="es-MX"/>
          </a:p>
          <a:p>
            <a:r>
              <a:rPr lang="es-MX" altLang="es-MX"/>
              <a:t>2014		Reforma constitucional y legal (INE, OPLES, TE locales, SRE)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ítulo 1"/>
          <p:cNvSpPr>
            <a:spLocks noGrp="1" noChangeArrowheads="1"/>
          </p:cNvSpPr>
          <p:nvPr>
            <p:ph type="title"/>
          </p:nvPr>
        </p:nvSpPr>
        <p:spPr>
          <a:xfrm>
            <a:off x="1176338" y="915988"/>
            <a:ext cx="6799262" cy="352425"/>
          </a:xfrm>
        </p:spPr>
        <p:txBody>
          <a:bodyPr/>
          <a:lstStyle/>
          <a:p>
            <a:r>
              <a:rPr lang="es-MX" altLang="es-MX" sz="2000" b="1" smtClean="0">
                <a:ln>
                  <a:noFill/>
                </a:ln>
              </a:rPr>
              <a:t>LOPPE 1977</a:t>
            </a:r>
          </a:p>
        </p:txBody>
      </p:sp>
      <p:sp>
        <p:nvSpPr>
          <p:cNvPr id="47107" name="CuadroTexto 2"/>
          <p:cNvSpPr txBox="1">
            <a:spLocks noChangeArrowheads="1"/>
          </p:cNvSpPr>
          <p:nvPr/>
        </p:nvSpPr>
        <p:spPr bwMode="auto">
          <a:xfrm>
            <a:off x="468313" y="1268413"/>
            <a:ext cx="8567737"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r>
              <a:rPr lang="es-MX" altLang="es-MX"/>
              <a:t>Resultado de tensiones sociales</a:t>
            </a:r>
          </a:p>
          <a:p>
            <a:r>
              <a:rPr lang="es-MX" altLang="es-MX"/>
              <a:t>Movimiento del 68 y Matanza de Tlatelolco</a:t>
            </a:r>
          </a:p>
          <a:p>
            <a:r>
              <a:rPr lang="es-MX" altLang="es-MX"/>
              <a:t>Visión moderna por internacionalización</a:t>
            </a:r>
          </a:p>
          <a:p>
            <a:r>
              <a:rPr lang="es-MX" altLang="es-MX"/>
              <a:t>Juegos olímpicos de 1968</a:t>
            </a:r>
          </a:p>
          <a:p>
            <a:r>
              <a:rPr lang="es-MX" altLang="es-MX"/>
              <a:t>Mundial de futbol de 1970</a:t>
            </a:r>
          </a:p>
          <a:p>
            <a:r>
              <a:rPr lang="es-MX" altLang="es-MX"/>
              <a:t>Movimientos guerrilleros (Lucio Cabañas, Camilo Cienfuegos, Genaro Vázquez)</a:t>
            </a:r>
          </a:p>
          <a:p>
            <a:r>
              <a:rPr lang="es-MX" altLang="es-MX"/>
              <a:t>Liga 23 de Septiembre</a:t>
            </a:r>
          </a:p>
          <a:p>
            <a:r>
              <a:rPr lang="es-MX" altLang="es-MX"/>
              <a:t>Clandestinidad política</a:t>
            </a:r>
          </a:p>
          <a:p>
            <a:r>
              <a:rPr lang="es-MX" altLang="es-MX"/>
              <a:t>Partido Comunista</a:t>
            </a:r>
          </a:p>
          <a:p>
            <a:r>
              <a:rPr lang="es-MX" altLang="es-MX"/>
              <a:t>Halconazo de 1972</a:t>
            </a:r>
          </a:p>
          <a:p>
            <a:r>
              <a:rPr lang="es-MX" altLang="es-MX"/>
              <a:t>Primera devaluación del peso 1976</a:t>
            </a:r>
          </a:p>
          <a:p>
            <a:r>
              <a:rPr lang="es-MX" altLang="es-MX"/>
              <a:t>Campañas políticas presidenciales por recorridos y mítines en territorio nacional</a:t>
            </a:r>
          </a:p>
          <a:p>
            <a:r>
              <a:rPr lang="es-MX" altLang="es-MX"/>
              <a:t>Comunicación Política (slogan de campaña, discursos y volantes, pancartas con imagen del candidato)</a:t>
            </a:r>
          </a:p>
          <a:p>
            <a:r>
              <a:rPr lang="es-MX" altLang="es-MX"/>
              <a:t>Discursos en Radio</a:t>
            </a:r>
          </a:p>
          <a:p>
            <a:r>
              <a:rPr lang="es-MX" altLang="es-MX"/>
              <a:t>José López Portillo (constitucionalista y sin contrincante en la elección de 1976)</a:t>
            </a:r>
          </a:p>
          <a:p>
            <a:r>
              <a:rPr lang="es-MX" altLang="es-MX"/>
              <a:t>Control hegemónico del PRI</a:t>
            </a:r>
          </a:p>
          <a:p>
            <a:r>
              <a:rPr lang="es-MX" altLang="es-MX"/>
              <a:t>Diputados de partido 1.5% votación</a:t>
            </a:r>
          </a:p>
          <a:p>
            <a:r>
              <a:rPr lang="es-MX" altLang="es-MX"/>
              <a:t>Financiamiento público opaco</a:t>
            </a:r>
          </a:p>
          <a:p>
            <a:r>
              <a:rPr lang="es-MX" altLang="es-MX"/>
              <a:t>Circunscripciones territoriales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ítulo 1"/>
          <p:cNvSpPr>
            <a:spLocks noGrp="1" noChangeArrowheads="1"/>
          </p:cNvSpPr>
          <p:nvPr>
            <p:ph type="title"/>
          </p:nvPr>
        </p:nvSpPr>
        <p:spPr>
          <a:xfrm>
            <a:off x="1176338" y="915988"/>
            <a:ext cx="6799262" cy="568325"/>
          </a:xfrm>
        </p:spPr>
        <p:txBody>
          <a:bodyPr/>
          <a:lstStyle/>
          <a:p>
            <a:pPr eaLnBrk="1" hangingPunct="1"/>
            <a:r>
              <a:rPr lang="es-MX" altLang="es-MX" sz="2000" b="1" smtClean="0">
                <a:ln>
                  <a:noFill/>
                </a:ln>
              </a:rPr>
              <a:t>Reforma constitucional y legal de 1986</a:t>
            </a:r>
          </a:p>
        </p:txBody>
      </p:sp>
      <p:sp>
        <p:nvSpPr>
          <p:cNvPr id="49155" name="CuadroTexto 1"/>
          <p:cNvSpPr txBox="1">
            <a:spLocks noChangeArrowheads="1"/>
          </p:cNvSpPr>
          <p:nvPr/>
        </p:nvSpPr>
        <p:spPr bwMode="auto">
          <a:xfrm>
            <a:off x="468313" y="1628775"/>
            <a:ext cx="84963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r>
              <a:rPr lang="es-MX" altLang="es-MX"/>
              <a:t>Sobreendeudamiento público</a:t>
            </a:r>
          </a:p>
          <a:p>
            <a:r>
              <a:rPr lang="es-MX" altLang="es-MX"/>
              <a:t>Presión internacional sobre pagos</a:t>
            </a:r>
          </a:p>
          <a:p>
            <a:r>
              <a:rPr lang="es-MX" altLang="es-MX"/>
              <a:t>Primer Plan Nacional de Desarrollo (Continuidad y Cambio)</a:t>
            </a:r>
          </a:p>
          <a:p>
            <a:r>
              <a:rPr lang="es-MX" altLang="es-MX"/>
              <a:t>Renovación Moral y corrupción gubernamental</a:t>
            </a:r>
          </a:p>
          <a:p>
            <a:r>
              <a:rPr lang="es-MX" altLang="es-MX"/>
              <a:t>Era tecnológica satelital (Satélite Morelos)</a:t>
            </a:r>
          </a:p>
          <a:p>
            <a:r>
              <a:rPr lang="es-MX" altLang="es-MX"/>
              <a:t>Temblor de 1985</a:t>
            </a:r>
          </a:p>
          <a:p>
            <a:r>
              <a:rPr lang="es-MX" altLang="es-MX"/>
              <a:t>Mundial de fútbol de 1986</a:t>
            </a:r>
          </a:p>
          <a:p>
            <a:r>
              <a:rPr lang="es-MX" altLang="es-MX"/>
              <a:t>Creación de la CFE (Comisión Federal Electoral)</a:t>
            </a:r>
          </a:p>
          <a:p>
            <a:r>
              <a:rPr lang="es-MX" altLang="es-MX"/>
              <a:t>Posicionamiento de la Derecha (triunfos PAN y algunas capitales)</a:t>
            </a:r>
          </a:p>
          <a:p>
            <a:r>
              <a:rPr lang="es-MX" altLang="es-MX"/>
              <a:t>Primeras denuncias electorales internacionales contra el sistema político nacional</a:t>
            </a:r>
          </a:p>
          <a:p>
            <a:r>
              <a:rPr lang="es-MX" altLang="es-MX"/>
              <a:t>Posicionamiento de la Izquierda</a:t>
            </a:r>
          </a:p>
          <a:p>
            <a:r>
              <a:rPr lang="es-MX" altLang="es-MX"/>
              <a:t>Creación del FDN (ex priistas)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ítulo 1"/>
          <p:cNvSpPr>
            <a:spLocks noGrp="1" noChangeArrowheads="1"/>
          </p:cNvSpPr>
          <p:nvPr>
            <p:ph type="title"/>
          </p:nvPr>
        </p:nvSpPr>
        <p:spPr>
          <a:xfrm>
            <a:off x="1176338" y="915988"/>
            <a:ext cx="6799262" cy="1289050"/>
          </a:xfrm>
        </p:spPr>
        <p:txBody>
          <a:bodyPr/>
          <a:lstStyle/>
          <a:p>
            <a:r>
              <a:rPr lang="es-MX" altLang="es-MX" sz="2000" b="1" smtClean="0">
                <a:ln>
                  <a:noFill/>
                </a:ln>
              </a:rPr>
              <a:t>Contexto general actual del llamado Modelo de Comunicación Política</a:t>
            </a:r>
            <a:br>
              <a:rPr lang="es-MX" altLang="es-MX" sz="2000" b="1" smtClean="0">
                <a:ln>
                  <a:noFill/>
                </a:ln>
              </a:rPr>
            </a:br>
            <a:r>
              <a:rPr lang="es-MX" altLang="es-MX" sz="2000" b="1" smtClean="0">
                <a:ln>
                  <a:noFill/>
                </a:ln>
              </a:rPr>
              <a:t/>
            </a:r>
            <a:br>
              <a:rPr lang="es-MX" altLang="es-MX" sz="2000" b="1" smtClean="0">
                <a:ln>
                  <a:noFill/>
                </a:ln>
              </a:rPr>
            </a:br>
            <a:r>
              <a:rPr lang="es-MX" altLang="es-MX" sz="2000" b="1" smtClean="0">
                <a:ln>
                  <a:noFill/>
                </a:ln>
              </a:rPr>
              <a:t>Marco Constitucional</a:t>
            </a:r>
          </a:p>
        </p:txBody>
      </p:sp>
      <p:sp>
        <p:nvSpPr>
          <p:cNvPr id="19459" name="CuadroTexto 2"/>
          <p:cNvSpPr txBox="1">
            <a:spLocks noChangeArrowheads="1"/>
          </p:cNvSpPr>
          <p:nvPr/>
        </p:nvSpPr>
        <p:spPr bwMode="auto">
          <a:xfrm>
            <a:off x="611188" y="2492375"/>
            <a:ext cx="8208962"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pPr algn="just"/>
            <a:r>
              <a:rPr lang="es-MX" altLang="es-MX" sz="2200" b="1"/>
              <a:t>Artículo 41.</a:t>
            </a:r>
            <a:endParaRPr lang="es-MX" altLang="es-MX" sz="2200"/>
          </a:p>
          <a:p>
            <a:pPr algn="just"/>
            <a:endParaRPr lang="es-MX" altLang="es-MX" sz="2200"/>
          </a:p>
          <a:p>
            <a:pPr algn="just"/>
            <a:r>
              <a:rPr lang="es-MX" altLang="es-MX" sz="2200"/>
              <a:t>Derecho de los </a:t>
            </a:r>
            <a:r>
              <a:rPr lang="es-MX" altLang="es-MX" sz="2200">
                <a:solidFill>
                  <a:srgbClr val="C00000"/>
                </a:solidFill>
              </a:rPr>
              <a:t>partidos políticos nacionales </a:t>
            </a:r>
            <a:r>
              <a:rPr lang="es-MX" altLang="es-MX" sz="2200"/>
              <a:t>de contar, de manera equitativa con elementos para llevar a cabo sus actividades.</a:t>
            </a:r>
          </a:p>
          <a:p>
            <a:pPr algn="just"/>
            <a:endParaRPr lang="es-MX" altLang="es-MX" sz="2200"/>
          </a:p>
          <a:p>
            <a:pPr algn="just"/>
            <a:r>
              <a:rPr lang="es-MX" altLang="es-MX" sz="2200"/>
              <a:t>Uso permanente y acceso a medios de comunicación social.</a:t>
            </a:r>
          </a:p>
          <a:p>
            <a:pPr algn="just"/>
            <a:endParaRPr lang="es-MX" altLang="es-MX" sz="2200"/>
          </a:p>
          <a:p>
            <a:pPr algn="just"/>
            <a:r>
              <a:rPr lang="es-MX" altLang="es-MX" sz="2200">
                <a:solidFill>
                  <a:srgbClr val="C00000"/>
                </a:solidFill>
              </a:rPr>
              <a:t>Candidatos independientes </a:t>
            </a:r>
            <a:r>
              <a:rPr lang="es-MX" altLang="es-MX" sz="2200"/>
              <a:t>tendrán derecho de acceso a prerrogativas para las campañas electorales.</a:t>
            </a:r>
          </a:p>
          <a:p>
            <a:pPr algn="just"/>
            <a:endParaRPr lang="es-MX" altLang="es-MX" sz="2200"/>
          </a:p>
          <a:p>
            <a:pPr algn="just"/>
            <a:r>
              <a:rPr lang="es-MX" altLang="es-MX" sz="2200"/>
              <a:t>(Reforma 2014)</a:t>
            </a:r>
          </a:p>
          <a:p>
            <a:endParaRPr lang="es-MX" altLang="es-MX"/>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ítulo 1"/>
          <p:cNvSpPr>
            <a:spLocks noGrp="1" noChangeArrowheads="1"/>
          </p:cNvSpPr>
          <p:nvPr>
            <p:ph type="title"/>
          </p:nvPr>
        </p:nvSpPr>
        <p:spPr>
          <a:xfrm>
            <a:off x="1176338" y="981075"/>
            <a:ext cx="6799262" cy="576263"/>
          </a:xfrm>
        </p:spPr>
        <p:txBody>
          <a:bodyPr/>
          <a:lstStyle/>
          <a:p>
            <a:r>
              <a:rPr lang="es-MX" altLang="es-MX" sz="2000" b="1" smtClean="0">
                <a:ln>
                  <a:noFill/>
                </a:ln>
              </a:rPr>
              <a:t>Reforma constitucional y legal de 1987</a:t>
            </a:r>
          </a:p>
        </p:txBody>
      </p:sp>
      <p:sp>
        <p:nvSpPr>
          <p:cNvPr id="50179" name="CuadroTexto 2"/>
          <p:cNvSpPr txBox="1">
            <a:spLocks noChangeArrowheads="1"/>
          </p:cNvSpPr>
          <p:nvPr/>
        </p:nvSpPr>
        <p:spPr bwMode="auto">
          <a:xfrm>
            <a:off x="468313" y="1989138"/>
            <a:ext cx="8207375"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r>
              <a:rPr lang="es-MX" altLang="es-MX"/>
              <a:t>Creación del TRICOEL 1987</a:t>
            </a:r>
          </a:p>
          <a:p>
            <a:r>
              <a:rPr lang="es-MX" altLang="es-MX"/>
              <a:t>Caída del sistema en la elección presidencial de 1988</a:t>
            </a:r>
          </a:p>
          <a:p>
            <a:r>
              <a:rPr lang="es-MX" altLang="es-MX"/>
              <a:t>Control electoral por Secretaría de Gobernación</a:t>
            </a:r>
          </a:p>
          <a:p>
            <a:r>
              <a:rPr lang="es-MX" altLang="es-MX"/>
              <a:t>No había gran penetración de Tv</a:t>
            </a:r>
          </a:p>
          <a:p>
            <a:r>
              <a:rPr lang="es-MX" altLang="es-MX"/>
              <a:t>Subsistían campañas políticas tradicionales</a:t>
            </a:r>
          </a:p>
          <a:p>
            <a:r>
              <a:rPr lang="es-MX" altLang="es-MX"/>
              <a:t>Cuestionamiento de ilegitimidad de Carlos Salinas de Gortari como Presidente</a:t>
            </a:r>
          </a:p>
          <a:p>
            <a:endParaRPr lang="es-MX" altLang="es-MX"/>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ítulo 1"/>
          <p:cNvSpPr>
            <a:spLocks noGrp="1" noChangeArrowheads="1"/>
          </p:cNvSpPr>
          <p:nvPr>
            <p:ph type="title"/>
          </p:nvPr>
        </p:nvSpPr>
        <p:spPr>
          <a:xfrm>
            <a:off x="1176338" y="915988"/>
            <a:ext cx="6799262" cy="641350"/>
          </a:xfrm>
        </p:spPr>
        <p:txBody>
          <a:bodyPr/>
          <a:lstStyle/>
          <a:p>
            <a:r>
              <a:rPr lang="es-MX" altLang="es-MX" sz="2000" b="1" smtClean="0">
                <a:ln>
                  <a:noFill/>
                </a:ln>
              </a:rPr>
              <a:t>Reformas constitucionales y legales de 1990</a:t>
            </a:r>
          </a:p>
        </p:txBody>
      </p:sp>
      <p:sp>
        <p:nvSpPr>
          <p:cNvPr id="51203" name="CuadroTexto 2"/>
          <p:cNvSpPr txBox="1">
            <a:spLocks noChangeArrowheads="1"/>
          </p:cNvSpPr>
          <p:nvPr/>
        </p:nvSpPr>
        <p:spPr bwMode="auto">
          <a:xfrm>
            <a:off x="395288" y="1844675"/>
            <a:ext cx="8280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r>
              <a:rPr lang="es-MX" altLang="es-MX"/>
              <a:t>Creación del IFE</a:t>
            </a:r>
          </a:p>
          <a:p>
            <a:r>
              <a:rPr lang="es-MX" altLang="es-MX"/>
              <a:t>Creación del TRIFE</a:t>
            </a:r>
          </a:p>
          <a:p>
            <a:r>
              <a:rPr lang="es-MX" altLang="es-MX"/>
              <a:t>IFE administrador de la organización de las elecciones federales</a:t>
            </a:r>
          </a:p>
          <a:p>
            <a:r>
              <a:rPr lang="es-MX" altLang="es-MX"/>
              <a:t>TRIFE control de legalidad de elección de diputados y senadores</a:t>
            </a:r>
          </a:p>
          <a:p>
            <a:r>
              <a:rPr lang="es-MX" altLang="es-MX"/>
              <a:t>Se expide el COFIPE</a:t>
            </a:r>
          </a:p>
          <a:p>
            <a:r>
              <a:rPr lang="es-MX" altLang="es-MX"/>
              <a:t>Elección federal intermedia de 1991 sin mayor problema</a:t>
            </a:r>
          </a:p>
          <a:p>
            <a:r>
              <a:rPr lang="es-MX" altLang="es-MX"/>
              <a:t>Primeras base de otorgamiento de financiamiento público y prerrogativas</a:t>
            </a:r>
          </a:p>
          <a:p>
            <a:r>
              <a:rPr lang="es-MX" altLang="es-MX"/>
              <a:t>Subsistía injerencia del ejecutivo y legislativo en calificación de elecciones federales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ítulo 1"/>
          <p:cNvSpPr>
            <a:spLocks noGrp="1" noChangeArrowheads="1"/>
          </p:cNvSpPr>
          <p:nvPr>
            <p:ph type="title"/>
          </p:nvPr>
        </p:nvSpPr>
        <p:spPr>
          <a:xfrm>
            <a:off x="1176338" y="915988"/>
            <a:ext cx="6799262" cy="496887"/>
          </a:xfrm>
        </p:spPr>
        <p:txBody>
          <a:bodyPr/>
          <a:lstStyle/>
          <a:p>
            <a:r>
              <a:rPr lang="es-MX" altLang="es-MX" sz="2000" b="1" smtClean="0">
                <a:ln>
                  <a:noFill/>
                </a:ln>
              </a:rPr>
              <a:t>Reforma Constitucional y legal de 1994</a:t>
            </a:r>
          </a:p>
        </p:txBody>
      </p:sp>
      <p:sp>
        <p:nvSpPr>
          <p:cNvPr id="52227" name="CuadroTexto 2"/>
          <p:cNvSpPr txBox="1">
            <a:spLocks noChangeArrowheads="1"/>
          </p:cNvSpPr>
          <p:nvPr/>
        </p:nvSpPr>
        <p:spPr bwMode="auto">
          <a:xfrm>
            <a:off x="395288" y="1628775"/>
            <a:ext cx="8569325"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r>
              <a:rPr lang="es-MX" altLang="es-MX"/>
              <a:t>Movimiento zapatista 1º de enero de 1994</a:t>
            </a:r>
          </a:p>
          <a:p>
            <a:r>
              <a:rPr lang="es-MX" altLang="es-MX"/>
              <a:t>Luis Donaldo Colosio Murrieta, candidato del PRI sí recorrió parte del territorio nacional</a:t>
            </a:r>
          </a:p>
          <a:p>
            <a:r>
              <a:rPr lang="es-MX" altLang="es-MX"/>
              <a:t>Apariciones en Radio y Tv</a:t>
            </a:r>
          </a:p>
          <a:p>
            <a:r>
              <a:rPr lang="es-MX" altLang="es-MX"/>
              <a:t>Surge internet</a:t>
            </a:r>
          </a:p>
          <a:p>
            <a:r>
              <a:rPr lang="es-MX" altLang="es-MX"/>
              <a:t>Asesinato del candidato oficial Luis Donaldo Colosio Murrieta</a:t>
            </a:r>
          </a:p>
          <a:p>
            <a:r>
              <a:rPr lang="es-MX" altLang="es-MX"/>
              <a:t>Ernesto Zedillo Ponce de León restringió giras proselitistas</a:t>
            </a:r>
          </a:p>
          <a:p>
            <a:r>
              <a:rPr lang="es-MX" altLang="es-MX"/>
              <a:t>Debate presidencial en TV y Radio de EZPL, DFC y CCS.</a:t>
            </a:r>
          </a:p>
          <a:p>
            <a:r>
              <a:rPr lang="es-MX" altLang="es-MX"/>
              <a:t>Otros asesinatos políticos</a:t>
            </a:r>
          </a:p>
          <a:p>
            <a:r>
              <a:rPr lang="es-MX" altLang="es-MX"/>
              <a:t>Discurso inicial de EZPL</a:t>
            </a:r>
          </a:p>
          <a:p>
            <a:endParaRPr lang="es-MX" altLang="es-MX"/>
          </a:p>
          <a:p>
            <a:endParaRPr lang="es-MX" altLang="es-MX"/>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ítulo 1"/>
          <p:cNvSpPr>
            <a:spLocks noGrp="1" noChangeArrowheads="1"/>
          </p:cNvSpPr>
          <p:nvPr>
            <p:ph type="title"/>
          </p:nvPr>
        </p:nvSpPr>
        <p:spPr>
          <a:xfrm>
            <a:off x="1176338" y="915988"/>
            <a:ext cx="6799262" cy="496887"/>
          </a:xfrm>
        </p:spPr>
        <p:txBody>
          <a:bodyPr/>
          <a:lstStyle/>
          <a:p>
            <a:pPr eaLnBrk="1" hangingPunct="1"/>
            <a:r>
              <a:rPr lang="es-MX" altLang="es-MX" sz="1800" b="1" smtClean="0">
                <a:ln>
                  <a:noFill/>
                </a:ln>
              </a:rPr>
              <a:t>Discurso EZPL</a:t>
            </a:r>
          </a:p>
        </p:txBody>
      </p:sp>
      <p:sp>
        <p:nvSpPr>
          <p:cNvPr id="53251" name="CuadroTexto 2"/>
          <p:cNvSpPr txBox="1">
            <a:spLocks noChangeArrowheads="1"/>
          </p:cNvSpPr>
          <p:nvPr/>
        </p:nvSpPr>
        <p:spPr bwMode="auto">
          <a:xfrm>
            <a:off x="846138" y="1720850"/>
            <a:ext cx="7129462"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pPr algn="just"/>
            <a:r>
              <a:rPr lang="es-MX" altLang="es-MX"/>
              <a:t>El 1º de diciembre de 1994, Ernesto Zedillo, en su discurso de toma de posesión, convocó a todos los partidos, organizaciones y fuerzas políticas a llevar a cabo una reforma electoral “definitiva”, que disipara las sospechas, recriminaciones y suspicacias que “habían empañado” los procesos electorales anteriores. Tras el levantamiento del Ejército Zapatista de Liberación Nacional (ezln) en Chiapas y en medio de un derrumbe económico por la devaluación de la moneda, Zedillo aseguró que era preciso dejar atrás y para siempre las dudas y las controversias sobre la legalidad electoral. Su declaración desató un amplio proceso de negociaciones entre todos los actores políticos para recuperar la confianza en las elecciones como medio indiscutible de la lucha por el poder político y su pacífica transmisión.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ítulo 1"/>
          <p:cNvSpPr>
            <a:spLocks noGrp="1" noChangeArrowheads="1"/>
          </p:cNvSpPr>
          <p:nvPr>
            <p:ph type="title"/>
          </p:nvPr>
        </p:nvSpPr>
        <p:spPr>
          <a:xfrm>
            <a:off x="1176338" y="915988"/>
            <a:ext cx="6799262" cy="496887"/>
          </a:xfrm>
        </p:spPr>
        <p:txBody>
          <a:bodyPr/>
          <a:lstStyle/>
          <a:p>
            <a:r>
              <a:rPr lang="es-MX" altLang="es-MX" sz="2000" b="1" smtClean="0">
                <a:ln>
                  <a:noFill/>
                </a:ln>
              </a:rPr>
              <a:t>Reformas constitucionales y legales de 1994</a:t>
            </a:r>
          </a:p>
        </p:txBody>
      </p:sp>
      <p:sp>
        <p:nvSpPr>
          <p:cNvPr id="54275" name="CuadroTexto 2"/>
          <p:cNvSpPr txBox="1">
            <a:spLocks noChangeArrowheads="1"/>
          </p:cNvSpPr>
          <p:nvPr/>
        </p:nvSpPr>
        <p:spPr bwMode="auto">
          <a:xfrm>
            <a:off x="755650" y="1700213"/>
            <a:ext cx="8064500" cy="36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r>
              <a:rPr lang="es-MX" altLang="es-MX"/>
              <a:t>Estrepitosa devaluación del peso “Error de diciembre” de 1994</a:t>
            </a:r>
          </a:p>
          <a:p>
            <a:r>
              <a:rPr lang="es-MX" altLang="es-MX"/>
              <a:t>Peso con “alfileres”</a:t>
            </a:r>
          </a:p>
          <a:p>
            <a:r>
              <a:rPr lang="es-MX" altLang="es-MX"/>
              <a:t>Confrontación política de EZPL vs CSG</a:t>
            </a:r>
          </a:p>
          <a:p>
            <a:r>
              <a:rPr lang="es-MX" altLang="es-MX"/>
              <a:t>Debilitamiento del PRI</a:t>
            </a:r>
          </a:p>
          <a:p>
            <a:r>
              <a:rPr lang="es-MX" altLang="es-MX"/>
              <a:t>Reformas de 31 de diciembre de 1994</a:t>
            </a:r>
          </a:p>
          <a:p>
            <a:r>
              <a:rPr lang="es-MX" altLang="es-MX"/>
              <a:t>Fortalecimiento del PJF</a:t>
            </a:r>
          </a:p>
          <a:p>
            <a:r>
              <a:rPr lang="es-MX" altLang="es-MX"/>
              <a:t>SCJN con 11 ministros</a:t>
            </a:r>
          </a:p>
          <a:p>
            <a:r>
              <a:rPr lang="es-MX" altLang="es-MX"/>
              <a:t>Creación del CJF</a:t>
            </a:r>
          </a:p>
          <a:p>
            <a:r>
              <a:rPr lang="es-MX" altLang="es-MX"/>
              <a:t>Acciones y controversias</a:t>
            </a:r>
          </a:p>
          <a:p>
            <a:r>
              <a:rPr lang="es-MX" altLang="es-MX">
                <a:solidFill>
                  <a:srgbClr val="C00000"/>
                </a:solidFill>
              </a:rPr>
              <a:t>Control constitucional moderno producto del pensamiento de grandes juristas</a:t>
            </a:r>
          </a:p>
          <a:p>
            <a:r>
              <a:rPr lang="es-MX" altLang="es-MX"/>
              <a:t>Inflación económica sin control</a:t>
            </a:r>
          </a:p>
          <a:p>
            <a:r>
              <a:rPr lang="es-MX" altLang="es-MX"/>
              <a:t>Rescate bancario y carretero (FOBAPROA)</a:t>
            </a:r>
          </a:p>
          <a:p>
            <a:endParaRPr lang="es-MX" altLang="es-MX"/>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ítulo 1"/>
          <p:cNvSpPr>
            <a:spLocks noGrp="1" noChangeArrowheads="1"/>
          </p:cNvSpPr>
          <p:nvPr>
            <p:ph type="title"/>
          </p:nvPr>
        </p:nvSpPr>
        <p:spPr>
          <a:xfrm>
            <a:off x="1176338" y="915988"/>
            <a:ext cx="6799262" cy="496887"/>
          </a:xfrm>
        </p:spPr>
        <p:txBody>
          <a:bodyPr/>
          <a:lstStyle/>
          <a:p>
            <a:r>
              <a:rPr lang="es-MX" altLang="es-MX" sz="2000" b="1" smtClean="0">
                <a:ln>
                  <a:noFill/>
                </a:ln>
              </a:rPr>
              <a:t>Reforma constitucional y legal de 1996</a:t>
            </a:r>
          </a:p>
        </p:txBody>
      </p:sp>
      <p:sp>
        <p:nvSpPr>
          <p:cNvPr id="55299" name="CuadroTexto 3"/>
          <p:cNvSpPr txBox="1">
            <a:spLocks noChangeArrowheads="1"/>
          </p:cNvSpPr>
          <p:nvPr/>
        </p:nvSpPr>
        <p:spPr bwMode="auto">
          <a:xfrm>
            <a:off x="395288" y="1700213"/>
            <a:ext cx="8424862"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r>
              <a:rPr lang="es-MX" altLang="es-MX"/>
              <a:t>Total autonomía del IFE</a:t>
            </a:r>
          </a:p>
          <a:p>
            <a:r>
              <a:rPr lang="es-MX" altLang="es-MX"/>
              <a:t>Renovación del Consejo General del INE ciudadanizado</a:t>
            </a:r>
          </a:p>
          <a:p>
            <a:r>
              <a:rPr lang="es-MX" altLang="es-MX"/>
              <a:t>Designación calificada de Consejeros por Cámara de Diputados</a:t>
            </a:r>
          </a:p>
          <a:p>
            <a:r>
              <a:rPr lang="es-MX" altLang="es-MX"/>
              <a:t>Incorporación del Tribunal Electoral al Poder Judicial de la Federación</a:t>
            </a:r>
          </a:p>
          <a:p>
            <a:r>
              <a:rPr lang="es-MX" altLang="es-MX"/>
              <a:t>Designación calificada de Magistrados por el Senado </a:t>
            </a:r>
          </a:p>
          <a:p>
            <a:r>
              <a:rPr lang="es-MX" altLang="es-MX"/>
              <a:t>Calificación presidencial por Sala Superior del TEPJF</a:t>
            </a:r>
          </a:p>
          <a:p>
            <a:r>
              <a:rPr lang="es-MX" altLang="es-MX"/>
              <a:t>Control constitucional abstracto electoral (Acciones en Materia Electoral)</a:t>
            </a:r>
          </a:p>
          <a:p>
            <a:r>
              <a:rPr lang="es-MX" altLang="es-MX"/>
              <a:t>Se expide la LGSMIME</a:t>
            </a:r>
          </a:p>
          <a:p>
            <a:r>
              <a:rPr lang="es-MX" altLang="es-MX"/>
              <a:t>Se reforma la LOPJF en cuanto al TEPJF</a:t>
            </a:r>
          </a:p>
          <a:p>
            <a:r>
              <a:rPr lang="es-MX" altLang="es-MX"/>
              <a:t>Se prevén procedimientos administrativos sancionadores en el COFIPE y sanciones</a:t>
            </a:r>
          </a:p>
          <a:p>
            <a:r>
              <a:rPr lang="es-MX" altLang="es-MX"/>
              <a:t>Se desincorporan del COFIPE los delitos electorales a la legislación penal</a:t>
            </a:r>
          </a:p>
          <a:p>
            <a:r>
              <a:rPr lang="es-MX" altLang="es-MX"/>
              <a:t>Nueva naturaleza del Distrito Federal con órganos electos</a:t>
            </a:r>
          </a:p>
          <a:p>
            <a:r>
              <a:rPr lang="es-MX" altLang="es-MX"/>
              <a:t>Distrito Federal gobernado por PRD</a:t>
            </a:r>
          </a:p>
          <a:p>
            <a:r>
              <a:rPr lang="es-MX" altLang="es-MX"/>
              <a:t>Transitorio y 116 Constitucional ordenan adecuación de la legislación estatal a la federal</a:t>
            </a:r>
          </a:p>
          <a:p>
            <a:r>
              <a:rPr lang="es-MX" altLang="es-MX"/>
              <a:t>Órganos administrativos y jurisdiccionales locales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ítulo 1"/>
          <p:cNvSpPr>
            <a:spLocks noGrp="1" noChangeArrowheads="1"/>
          </p:cNvSpPr>
          <p:nvPr>
            <p:ph type="title"/>
          </p:nvPr>
        </p:nvSpPr>
        <p:spPr>
          <a:xfrm>
            <a:off x="1176338" y="915988"/>
            <a:ext cx="6799262" cy="496887"/>
          </a:xfrm>
        </p:spPr>
        <p:txBody>
          <a:bodyPr/>
          <a:lstStyle/>
          <a:p>
            <a:pPr eaLnBrk="1" hangingPunct="1"/>
            <a:r>
              <a:rPr lang="es-MX" altLang="es-MX" sz="2000" b="1" smtClean="0">
                <a:ln>
                  <a:noFill/>
                </a:ln>
              </a:rPr>
              <a:t>Reforma constitucional y legal de 1996</a:t>
            </a:r>
          </a:p>
        </p:txBody>
      </p:sp>
      <p:sp>
        <p:nvSpPr>
          <p:cNvPr id="56323" name="CuadroTexto 1"/>
          <p:cNvSpPr txBox="1">
            <a:spLocks noChangeArrowheads="1"/>
          </p:cNvSpPr>
          <p:nvPr/>
        </p:nvSpPr>
        <p:spPr bwMode="auto">
          <a:xfrm>
            <a:off x="395288" y="1700213"/>
            <a:ext cx="8497887"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r>
              <a:rPr lang="es-MX" altLang="es-MX"/>
              <a:t>Primeros visos de campañas denostativas en elecciones presidenciales</a:t>
            </a:r>
          </a:p>
          <a:p>
            <a:r>
              <a:rPr lang="es-MX" altLang="es-MX"/>
              <a:t>Vicente Fox y sus referencia a Francisco Labastida Ochoa del PRI, como “La vestida”</a:t>
            </a:r>
          </a:p>
          <a:p>
            <a:r>
              <a:rPr lang="es-MX" altLang="es-MX"/>
              <a:t>Cuestionamientos públicos fuertes a la administración de EZPL</a:t>
            </a:r>
          </a:p>
          <a:p>
            <a:r>
              <a:rPr lang="es-MX" altLang="es-MX"/>
              <a:t>Alternancia en el Poder Ejecutivo en la elección presidencial de 2000 sin contratiempos</a:t>
            </a:r>
          </a:p>
          <a:p>
            <a:r>
              <a:rPr lang="es-MX" altLang="es-MX"/>
              <a:t>Procedimientos administrativos sancionadores ineficaces ante casos “Pemex Gate” y “Amigos de Fox” (se resolvieron con fuertes multas en 2003)</a:t>
            </a:r>
          </a:p>
          <a:p>
            <a:r>
              <a:rPr lang="es-MX" altLang="es-MX"/>
              <a:t>Las campañas presidenciales se basaron en propaganda en radio y televisión, además de la tradicional</a:t>
            </a:r>
          </a:p>
          <a:p>
            <a:r>
              <a:rPr lang="es-MX" altLang="es-MX"/>
              <a:t>Nulidad “Abstracta” de elección en Tabasco por inequidad en medios de comunicación e intervención gubernamental (Diciembre de 2000)</a:t>
            </a:r>
          </a:p>
          <a:p>
            <a:r>
              <a:rPr lang="es-MX" altLang="es-MX"/>
              <a:t>Reforma en materia indígena en 2002</a:t>
            </a:r>
          </a:p>
          <a:p>
            <a:endParaRPr lang="es-MX" altLang="es-MX"/>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xmlns="" id="{50F1AFA4-5269-4B3D-8F97-0EDDD125E25F}"/>
              </a:ext>
            </a:extLst>
          </p:cNvPr>
          <p:cNvSpPr>
            <a:spLocks noGrp="1" noChangeArrowheads="1"/>
          </p:cNvSpPr>
          <p:nvPr>
            <p:ph type="title"/>
          </p:nvPr>
        </p:nvSpPr>
        <p:spPr>
          <a:xfrm>
            <a:off x="1173163" y="908050"/>
            <a:ext cx="6797675" cy="504825"/>
          </a:xfrm>
        </p:spPr>
        <p:txBody>
          <a:bodyPr rtlCol="0">
            <a:normAutofit fontScale="90000"/>
          </a:bodyPr>
          <a:lstStyle/>
          <a:p>
            <a:pPr eaLnBrk="1" fontAlgn="auto" hangingPunct="1">
              <a:spcAft>
                <a:spcPts val="0"/>
              </a:spcAft>
              <a:defRPr/>
            </a:pPr>
            <a:r>
              <a:rPr lang="es-MX" altLang="es-MX" sz="3200" b="1" dirty="0">
                <a:solidFill>
                  <a:schemeClr val="tx1">
                    <a:lumMod val="85000"/>
                    <a:lumOff val="15000"/>
                  </a:schemeClr>
                </a:solidFill>
              </a:rPr>
              <a:t/>
            </a:r>
            <a:br>
              <a:rPr lang="es-MX" altLang="es-MX" sz="3200" b="1" dirty="0">
                <a:solidFill>
                  <a:schemeClr val="tx1">
                    <a:lumMod val="85000"/>
                    <a:lumOff val="15000"/>
                  </a:schemeClr>
                </a:solidFill>
              </a:rPr>
            </a:br>
            <a:r>
              <a:rPr lang="es-MX" altLang="es-MX" sz="3200" b="1" dirty="0">
                <a:solidFill>
                  <a:schemeClr val="tx1">
                    <a:lumMod val="85000"/>
                    <a:lumOff val="15000"/>
                  </a:schemeClr>
                </a:solidFill>
              </a:rPr>
              <a:t>Sexenio 2002-2006</a:t>
            </a:r>
            <a:br>
              <a:rPr lang="es-MX" altLang="es-MX" sz="3200" b="1" dirty="0">
                <a:solidFill>
                  <a:schemeClr val="tx1">
                    <a:lumMod val="85000"/>
                    <a:lumOff val="15000"/>
                  </a:schemeClr>
                </a:solidFill>
              </a:rPr>
            </a:br>
            <a:endParaRPr lang="es-ES" altLang="es-MX" sz="3200" b="1" dirty="0">
              <a:solidFill>
                <a:schemeClr val="tx1">
                  <a:lumMod val="85000"/>
                  <a:lumOff val="15000"/>
                </a:schemeClr>
              </a:solidFill>
            </a:endParaRPr>
          </a:p>
        </p:txBody>
      </p:sp>
      <p:sp>
        <p:nvSpPr>
          <p:cNvPr id="5123" name="Rectangle 3">
            <a:extLst>
              <a:ext uri="{FF2B5EF4-FFF2-40B4-BE49-F238E27FC236}">
                <a16:creationId xmlns:a16="http://schemas.microsoft.com/office/drawing/2014/main" xmlns="" id="{896377E7-9224-4DAF-9FD9-2F84EAEEC244}"/>
              </a:ext>
            </a:extLst>
          </p:cNvPr>
          <p:cNvSpPr>
            <a:spLocks noGrp="1" noChangeArrowheads="1"/>
          </p:cNvSpPr>
          <p:nvPr>
            <p:ph idx="1"/>
          </p:nvPr>
        </p:nvSpPr>
        <p:spPr>
          <a:xfrm>
            <a:off x="685800" y="1773238"/>
            <a:ext cx="7772400" cy="3240087"/>
          </a:xfrm>
        </p:spPr>
        <p:txBody>
          <a:bodyPr rtlCol="0">
            <a:normAutofit/>
          </a:bodyPr>
          <a:lstStyle/>
          <a:p>
            <a:pPr algn="just" eaLnBrk="1" fontAlgn="auto" hangingPunct="1">
              <a:lnSpc>
                <a:spcPct val="80000"/>
              </a:lnSpc>
              <a:buFontTx/>
              <a:buNone/>
              <a:defRPr/>
            </a:pPr>
            <a:r>
              <a:rPr lang="es-MX" altLang="es-MX" sz="2000" dirty="0">
                <a:solidFill>
                  <a:schemeClr val="tx1">
                    <a:lumMod val="85000"/>
                    <a:lumOff val="15000"/>
                  </a:schemeClr>
                </a:solidFill>
              </a:rPr>
              <a:t>Durante el denominado gobierno del cambio se cometieron excesos</a:t>
            </a:r>
          </a:p>
          <a:p>
            <a:pPr algn="just" eaLnBrk="1" fontAlgn="auto" hangingPunct="1">
              <a:lnSpc>
                <a:spcPct val="80000"/>
              </a:lnSpc>
              <a:buFontTx/>
              <a:buNone/>
              <a:defRPr/>
            </a:pPr>
            <a:r>
              <a:rPr lang="es-MX" altLang="es-MX" sz="2000" dirty="0">
                <a:solidFill>
                  <a:schemeClr val="tx1">
                    <a:lumMod val="85000"/>
                    <a:lumOff val="15000"/>
                  </a:schemeClr>
                </a:solidFill>
              </a:rPr>
              <a:t>Durante el sexenio (2000-2006) se llegó a extremos, tales como:</a:t>
            </a:r>
          </a:p>
          <a:p>
            <a:pPr algn="just" eaLnBrk="1" fontAlgn="auto" hangingPunct="1">
              <a:lnSpc>
                <a:spcPct val="80000"/>
              </a:lnSpc>
              <a:buFontTx/>
              <a:buNone/>
              <a:defRPr/>
            </a:pPr>
            <a:r>
              <a:rPr lang="es-MX" altLang="es-MX" sz="2000" dirty="0">
                <a:solidFill>
                  <a:schemeClr val="tx1">
                    <a:lumMod val="85000"/>
                    <a:lumOff val="15000"/>
                  </a:schemeClr>
                </a:solidFill>
              </a:rPr>
              <a:t>	a) El decretazo de Fox en 2002.</a:t>
            </a:r>
          </a:p>
          <a:p>
            <a:pPr algn="just" eaLnBrk="1" fontAlgn="auto" hangingPunct="1">
              <a:lnSpc>
                <a:spcPct val="80000"/>
              </a:lnSpc>
              <a:buFontTx/>
              <a:buNone/>
              <a:defRPr/>
            </a:pPr>
            <a:r>
              <a:rPr lang="es-MX" altLang="es-MX" sz="2000" dirty="0">
                <a:solidFill>
                  <a:schemeClr val="tx1">
                    <a:lumMod val="85000"/>
                    <a:lumOff val="15000"/>
                  </a:schemeClr>
                </a:solidFill>
                <a:sym typeface="Wingdings 3" panose="05040102010807070707" pitchFamily="18" charset="2"/>
              </a:rPr>
              <a:t>	 </a:t>
            </a:r>
            <a:r>
              <a:rPr lang="es-MX" altLang="es-MX" sz="2000" dirty="0">
                <a:solidFill>
                  <a:schemeClr val="tx1">
                    <a:lumMod val="85000"/>
                    <a:lumOff val="15000"/>
                  </a:schemeClr>
                </a:solidFill>
              </a:rPr>
              <a:t>se redujo en un 90% el tiempo por concepto de contribuciones fiscales  de los concesionarios conforme a modificaciones al Reglamento de la Ley de Radio y Televisión.</a:t>
            </a:r>
          </a:p>
          <a:p>
            <a:pPr algn="just" eaLnBrk="1" fontAlgn="auto" hangingPunct="1">
              <a:lnSpc>
                <a:spcPct val="80000"/>
              </a:lnSpc>
              <a:buFontTx/>
              <a:buNone/>
              <a:defRPr/>
            </a:pPr>
            <a:r>
              <a:rPr lang="es-MX" altLang="es-MX" sz="2000" dirty="0">
                <a:solidFill>
                  <a:schemeClr val="tx1">
                    <a:lumMod val="85000"/>
                    <a:lumOff val="15000"/>
                  </a:schemeClr>
                </a:solidFill>
              </a:rPr>
              <a:t>	b) Nuevas leyes de Radio y Televisión 2006. </a:t>
            </a:r>
          </a:p>
          <a:p>
            <a:pPr algn="just" eaLnBrk="1" fontAlgn="auto" hangingPunct="1">
              <a:lnSpc>
                <a:spcPct val="80000"/>
              </a:lnSpc>
              <a:buFontTx/>
              <a:buNone/>
              <a:defRPr/>
            </a:pPr>
            <a:r>
              <a:rPr lang="es-MX" altLang="es-MX" sz="2000" dirty="0">
                <a:solidFill>
                  <a:schemeClr val="tx1">
                    <a:lumMod val="85000"/>
                    <a:lumOff val="15000"/>
                  </a:schemeClr>
                </a:solidFill>
                <a:sym typeface="Wingdings 3" panose="05040102010807070707" pitchFamily="18" charset="2"/>
              </a:rPr>
              <a:t>	 v</a:t>
            </a:r>
            <a:r>
              <a:rPr lang="es-MX" altLang="es-MX" sz="2000" dirty="0">
                <a:solidFill>
                  <a:schemeClr val="tx1">
                    <a:lumMod val="85000"/>
                    <a:lumOff val="15000"/>
                  </a:schemeClr>
                </a:solidFill>
              </a:rPr>
              <a:t>olvió prácticamente vitalicias e irrevocables las concesiones. </a:t>
            </a:r>
          </a:p>
          <a:p>
            <a:pPr algn="just" eaLnBrk="1" fontAlgn="auto" hangingPunct="1">
              <a:lnSpc>
                <a:spcPct val="80000"/>
              </a:lnSpc>
              <a:buFontTx/>
              <a:buNone/>
              <a:defRPr/>
            </a:pPr>
            <a:r>
              <a:rPr lang="es-MX" altLang="es-MX" sz="2000" dirty="0">
                <a:solidFill>
                  <a:schemeClr val="tx1">
                    <a:lumMod val="85000"/>
                    <a:lumOff val="15000"/>
                  </a:schemeClr>
                </a:solidFill>
              </a:rPr>
              <a:t>	Un año después la SCJN declaró inconstitucionales varios artículos.</a:t>
            </a:r>
            <a:endParaRPr lang="es-ES" altLang="es-MX" sz="2000" dirty="0">
              <a:solidFill>
                <a:schemeClr val="tx1">
                  <a:lumMod val="85000"/>
                  <a:lumOff val="15000"/>
                </a:schemeClr>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xmlns="" id="{03EDA655-32A6-454D-BD1E-557C7E63D822}"/>
              </a:ext>
            </a:extLst>
          </p:cNvPr>
          <p:cNvSpPr>
            <a:spLocks noGrp="1" noChangeArrowheads="1"/>
          </p:cNvSpPr>
          <p:nvPr>
            <p:ph type="title"/>
          </p:nvPr>
        </p:nvSpPr>
        <p:spPr>
          <a:xfrm>
            <a:off x="684213" y="1125538"/>
            <a:ext cx="7772400" cy="574675"/>
          </a:xfrm>
        </p:spPr>
        <p:txBody>
          <a:bodyPr rtlCol="0">
            <a:normAutofit fontScale="90000"/>
          </a:bodyPr>
          <a:lstStyle/>
          <a:p>
            <a:pPr eaLnBrk="1" fontAlgn="auto" hangingPunct="1">
              <a:spcAft>
                <a:spcPts val="0"/>
              </a:spcAft>
              <a:defRPr/>
            </a:pPr>
            <a:r>
              <a:rPr lang="es-MX" altLang="es-MX" sz="3200" b="1" dirty="0">
                <a:solidFill>
                  <a:schemeClr val="tx1">
                    <a:lumMod val="85000"/>
                    <a:lumOff val="15000"/>
                  </a:schemeClr>
                </a:solidFill>
              </a:rPr>
              <a:t>Campañas Electorales 2006</a:t>
            </a:r>
            <a:br>
              <a:rPr lang="es-MX" altLang="es-MX" sz="3200" b="1" dirty="0">
                <a:solidFill>
                  <a:schemeClr val="tx1">
                    <a:lumMod val="85000"/>
                    <a:lumOff val="15000"/>
                  </a:schemeClr>
                </a:solidFill>
              </a:rPr>
            </a:br>
            <a:endParaRPr lang="es-ES" altLang="es-MX" sz="3200" b="1" dirty="0">
              <a:solidFill>
                <a:schemeClr val="tx1">
                  <a:lumMod val="85000"/>
                  <a:lumOff val="15000"/>
                </a:schemeClr>
              </a:solidFill>
            </a:endParaRPr>
          </a:p>
        </p:txBody>
      </p:sp>
      <p:sp>
        <p:nvSpPr>
          <p:cNvPr id="7171" name="Rectangle 3">
            <a:extLst>
              <a:ext uri="{FF2B5EF4-FFF2-40B4-BE49-F238E27FC236}">
                <a16:creationId xmlns:a16="http://schemas.microsoft.com/office/drawing/2014/main" xmlns="" id="{643FD97C-DA6A-4F35-8832-B03E1ED1D8CC}"/>
              </a:ext>
            </a:extLst>
          </p:cNvPr>
          <p:cNvSpPr>
            <a:spLocks noGrp="1" noChangeArrowheads="1"/>
          </p:cNvSpPr>
          <p:nvPr>
            <p:ph idx="1"/>
          </p:nvPr>
        </p:nvSpPr>
        <p:spPr>
          <a:xfrm>
            <a:off x="468313" y="1989138"/>
            <a:ext cx="7772400" cy="4176712"/>
          </a:xfrm>
        </p:spPr>
        <p:txBody>
          <a:bodyPr rtlCol="0">
            <a:noAutofit/>
          </a:bodyPr>
          <a:lstStyle/>
          <a:p>
            <a:pPr algn="just" eaLnBrk="1" fontAlgn="auto" hangingPunct="1">
              <a:lnSpc>
                <a:spcPct val="80000"/>
              </a:lnSpc>
              <a:buFontTx/>
              <a:buNone/>
              <a:defRPr/>
            </a:pPr>
            <a:r>
              <a:rPr lang="es-MX" altLang="es-MX" sz="1800" dirty="0"/>
              <a:t>Las elecciones presidenciales de 2006 pusieron en evidencia los problemas de aquel sistema electoral, derivada de la conflictiva relación de los medios electrónicos con la política.</a:t>
            </a:r>
            <a:endParaRPr lang="es-MX" altLang="es-MX" sz="1800" dirty="0">
              <a:solidFill>
                <a:schemeClr val="tx1">
                  <a:lumMod val="85000"/>
                  <a:lumOff val="15000"/>
                </a:schemeClr>
              </a:solidFill>
              <a:sym typeface="Wingdings 3" panose="05040102010807070707" pitchFamily="18" charset="2"/>
            </a:endParaRPr>
          </a:p>
          <a:p>
            <a:pPr algn="just" eaLnBrk="1" fontAlgn="auto" hangingPunct="1">
              <a:lnSpc>
                <a:spcPct val="80000"/>
              </a:lnSpc>
              <a:buFontTx/>
              <a:buNone/>
              <a:defRPr/>
            </a:pPr>
            <a:r>
              <a:rPr lang="es-MX" altLang="es-MX" sz="1800" dirty="0">
                <a:solidFill>
                  <a:schemeClr val="tx1">
                    <a:lumMod val="85000"/>
                    <a:lumOff val="15000"/>
                  </a:schemeClr>
                </a:solidFill>
                <a:sym typeface="Wingdings 3" panose="05040102010807070707" pitchFamily="18" charset="2"/>
              </a:rPr>
              <a:t></a:t>
            </a:r>
            <a:r>
              <a:rPr lang="es-MX" altLang="es-MX" sz="1800" dirty="0">
                <a:solidFill>
                  <a:schemeClr val="tx1">
                    <a:lumMod val="85000"/>
                    <a:lumOff val="15000"/>
                  </a:schemeClr>
                </a:solidFill>
              </a:rPr>
              <a:t> 	</a:t>
            </a:r>
            <a:r>
              <a:rPr lang="es-MX" altLang="es-MX" sz="1800" dirty="0">
                <a:solidFill>
                  <a:schemeClr val="tx1">
                    <a:lumMod val="85000"/>
                    <a:lumOff val="15000"/>
                  </a:schemeClr>
                </a:solidFill>
                <a:sym typeface="Wingdings 3" panose="05040102010807070707" pitchFamily="18" charset="2"/>
              </a:rPr>
              <a:t>Proliferó la publicidad negativa, llegándose a denominar “guerra de lodo”</a:t>
            </a:r>
          </a:p>
          <a:p>
            <a:pPr algn="just" eaLnBrk="1" fontAlgn="auto" hangingPunct="1">
              <a:lnSpc>
                <a:spcPct val="80000"/>
              </a:lnSpc>
              <a:buFontTx/>
              <a:buNone/>
              <a:defRPr/>
            </a:pPr>
            <a:r>
              <a:rPr lang="es-MX" altLang="es-MX" sz="1800" dirty="0">
                <a:solidFill>
                  <a:schemeClr val="tx1">
                    <a:lumMod val="85000"/>
                    <a:lumOff val="15000"/>
                  </a:schemeClr>
                </a:solidFill>
                <a:sym typeface="Wingdings 3" panose="05040102010807070707" pitchFamily="18" charset="2"/>
              </a:rPr>
              <a:t> Todos los partidos incumplían la obligación legal de dedicar al menos 50% de sus espacios a promocionar sus plataformas ideológicas y programas electorales.</a:t>
            </a:r>
          </a:p>
          <a:p>
            <a:pPr algn="just" eaLnBrk="1" fontAlgn="auto" hangingPunct="1">
              <a:lnSpc>
                <a:spcPct val="80000"/>
              </a:lnSpc>
              <a:buFont typeface="Wingdings 3" panose="05040102010807070707" pitchFamily="18" charset="2"/>
              <a:buChar char="ª"/>
              <a:defRPr/>
            </a:pPr>
            <a:r>
              <a:rPr lang="es-MX" altLang="es-MX" sz="1800" dirty="0">
                <a:solidFill>
                  <a:schemeClr val="tx1">
                    <a:lumMod val="85000"/>
                    <a:lumOff val="15000"/>
                  </a:schemeClr>
                </a:solidFill>
                <a:sym typeface="Wingdings 3" panose="05040102010807070707" pitchFamily="18" charset="2"/>
              </a:rPr>
              <a:t>Abundaron las denuncias por estas violaciones</a:t>
            </a:r>
          </a:p>
          <a:p>
            <a:pPr algn="just" eaLnBrk="1" fontAlgn="auto" hangingPunct="1">
              <a:lnSpc>
                <a:spcPct val="80000"/>
              </a:lnSpc>
              <a:buFont typeface="Wingdings 3" panose="05040102010807070707" pitchFamily="18" charset="2"/>
              <a:buChar char="ª"/>
              <a:defRPr/>
            </a:pPr>
            <a:r>
              <a:rPr lang="es-MX" altLang="es-MX" sz="1800" dirty="0">
                <a:solidFill>
                  <a:schemeClr val="tx1"/>
                </a:solidFill>
              </a:rPr>
              <a:t>Presencia mediática del presidente Fox.</a:t>
            </a:r>
          </a:p>
          <a:p>
            <a:pPr algn="just" eaLnBrk="1" fontAlgn="auto" hangingPunct="1">
              <a:lnSpc>
                <a:spcPct val="80000"/>
              </a:lnSpc>
              <a:buFont typeface="Wingdings 3" panose="05040102010807070707" pitchFamily="18" charset="2"/>
              <a:buChar char="ª"/>
              <a:defRPr/>
            </a:pPr>
            <a:r>
              <a:rPr lang="es-MX" altLang="es-MX" sz="1800" dirty="0">
                <a:solidFill>
                  <a:schemeClr val="tx1"/>
                </a:solidFill>
              </a:rPr>
              <a:t>Promovió desafuero de AMLO en 2005</a:t>
            </a:r>
          </a:p>
          <a:p>
            <a:pPr algn="just" eaLnBrk="1" fontAlgn="auto" hangingPunct="1">
              <a:lnSpc>
                <a:spcPct val="80000"/>
              </a:lnSpc>
              <a:buFontTx/>
              <a:buNone/>
              <a:defRPr/>
            </a:pPr>
            <a:r>
              <a:rPr lang="es-MX" altLang="es-MX" sz="1800" dirty="0">
                <a:solidFill>
                  <a:schemeClr val="tx1">
                    <a:lumMod val="85000"/>
                    <a:lumOff val="15000"/>
                  </a:schemeClr>
                </a:solidFill>
                <a:sym typeface="Wingdings 3" panose="05040102010807070707" pitchFamily="18" charset="2"/>
              </a:rPr>
              <a:t></a:t>
            </a:r>
            <a:r>
              <a:rPr lang="es-MX" altLang="es-MX" sz="1800" dirty="0">
                <a:solidFill>
                  <a:schemeClr val="tx1">
                    <a:lumMod val="85000"/>
                    <a:lumOff val="15000"/>
                  </a:schemeClr>
                </a:solidFill>
              </a:rPr>
              <a:t> Cantidades enormes de dinero para la compra de publicidad en radio y TV.</a:t>
            </a:r>
          </a:p>
          <a:p>
            <a:pPr algn="just" eaLnBrk="1" fontAlgn="auto" hangingPunct="1">
              <a:lnSpc>
                <a:spcPct val="80000"/>
              </a:lnSpc>
              <a:buFontTx/>
              <a:buNone/>
              <a:defRPr/>
            </a:pPr>
            <a:r>
              <a:rPr lang="es-MX" altLang="es-MX" sz="1800" dirty="0">
                <a:solidFill>
                  <a:schemeClr val="tx1">
                    <a:lumMod val="85000"/>
                    <a:lumOff val="15000"/>
                  </a:schemeClr>
                </a:solidFill>
                <a:sym typeface="Wingdings 3" panose="05040102010807070707" pitchFamily="18" charset="2"/>
              </a:rPr>
              <a:t></a:t>
            </a:r>
            <a:r>
              <a:rPr lang="es-MX" altLang="es-MX" sz="1800" dirty="0">
                <a:solidFill>
                  <a:schemeClr val="tx1">
                    <a:lumMod val="85000"/>
                    <a:lumOff val="15000"/>
                  </a:schemeClr>
                </a:solidFill>
              </a:rPr>
              <a:t> Campañas negativas.</a:t>
            </a:r>
          </a:p>
          <a:p>
            <a:pPr algn="just" eaLnBrk="1" fontAlgn="auto" hangingPunct="1">
              <a:lnSpc>
                <a:spcPct val="80000"/>
              </a:lnSpc>
              <a:buFontTx/>
              <a:buNone/>
              <a:defRPr/>
            </a:pPr>
            <a:r>
              <a:rPr lang="es-MX" altLang="es-MX" sz="1800" dirty="0">
                <a:solidFill>
                  <a:schemeClr val="tx1">
                    <a:lumMod val="85000"/>
                    <a:lumOff val="15000"/>
                  </a:schemeClr>
                </a:solidFill>
                <a:sym typeface="Wingdings 3" panose="05040102010807070707" pitchFamily="18" charset="2"/>
              </a:rPr>
              <a:t></a:t>
            </a:r>
            <a:r>
              <a:rPr lang="es-MX" altLang="es-MX" sz="1800" dirty="0">
                <a:solidFill>
                  <a:schemeClr val="tx1">
                    <a:lumMod val="85000"/>
                    <a:lumOff val="15000"/>
                  </a:schemeClr>
                </a:solidFill>
              </a:rPr>
              <a:t> Ilegal proselitismo de 3eros(CCE)</a:t>
            </a:r>
          </a:p>
          <a:p>
            <a:pPr algn="just" eaLnBrk="1" fontAlgn="auto" hangingPunct="1">
              <a:lnSpc>
                <a:spcPct val="80000"/>
              </a:lnSpc>
              <a:buFontTx/>
              <a:buNone/>
              <a:defRPr/>
            </a:pPr>
            <a:r>
              <a:rPr lang="es-MX" altLang="es-MX" sz="1800" dirty="0">
                <a:solidFill>
                  <a:schemeClr val="tx1">
                    <a:lumMod val="85000"/>
                    <a:lumOff val="15000"/>
                  </a:schemeClr>
                </a:solidFill>
                <a:sym typeface="Wingdings 3" panose="05040102010807070707" pitchFamily="18" charset="2"/>
              </a:rPr>
              <a:t></a:t>
            </a:r>
            <a:r>
              <a:rPr lang="es-MX" altLang="es-MX" sz="1800" dirty="0">
                <a:solidFill>
                  <a:schemeClr val="tx1">
                    <a:lumMod val="85000"/>
                    <a:lumOff val="15000"/>
                  </a:schemeClr>
                </a:solidFill>
              </a:rPr>
              <a:t> Opacidad </a:t>
            </a:r>
            <a:endParaRPr lang="es-ES" altLang="es-MX" sz="1800" dirty="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idx="1"/>
          </p:nvPr>
        </p:nvSpPr>
        <p:spPr>
          <a:xfrm>
            <a:off x="611188" y="908050"/>
            <a:ext cx="7772400" cy="3960813"/>
          </a:xfrm>
        </p:spPr>
        <p:txBody>
          <a:bodyPr/>
          <a:lstStyle/>
          <a:p>
            <a:pPr algn="ctr" eaLnBrk="1" hangingPunct="1">
              <a:lnSpc>
                <a:spcPct val="80000"/>
              </a:lnSpc>
              <a:buFontTx/>
              <a:buNone/>
            </a:pPr>
            <a:r>
              <a:rPr lang="es-MX" altLang="es-MX" sz="2000" b="1" smtClean="0">
                <a:solidFill>
                  <a:schemeClr val="tx2"/>
                </a:solidFill>
              </a:rPr>
              <a:t>	</a:t>
            </a:r>
            <a:r>
              <a:rPr lang="es-MX" altLang="es-MX" sz="2000" b="1" smtClean="0"/>
              <a:t>	Campañas Electorales 2006</a:t>
            </a:r>
          </a:p>
          <a:p>
            <a:pPr algn="just" eaLnBrk="1" hangingPunct="1">
              <a:lnSpc>
                <a:spcPct val="80000"/>
              </a:lnSpc>
              <a:buFontTx/>
              <a:buNone/>
            </a:pPr>
            <a:endParaRPr lang="es-MX" altLang="es-MX" sz="2000" smtClean="0"/>
          </a:p>
          <a:p>
            <a:pPr algn="just" eaLnBrk="1" hangingPunct="1">
              <a:lnSpc>
                <a:spcPct val="80000"/>
              </a:lnSpc>
              <a:buFont typeface="Wingdings 3" panose="05040102010807070707" pitchFamily="18" charset="2"/>
              <a:buChar char="ª"/>
            </a:pPr>
            <a:r>
              <a:rPr lang="es-MX" altLang="es-MX" sz="2000" smtClean="0">
                <a:sym typeface="Wingdings 3" panose="05040102010807070707" pitchFamily="18" charset="2"/>
              </a:rPr>
              <a:t>El procedimiento sancionatorio contemplado en la ley era lento y complicado. (Amigos de Fox y Pemexgate).</a:t>
            </a:r>
          </a:p>
          <a:p>
            <a:pPr algn="just" eaLnBrk="1" hangingPunct="1">
              <a:lnSpc>
                <a:spcPct val="80000"/>
              </a:lnSpc>
              <a:buFont typeface="Wingdings 3" panose="05040102010807070707" pitchFamily="18" charset="2"/>
              <a:buChar char="ª"/>
            </a:pPr>
            <a:r>
              <a:rPr lang="es-MX" altLang="es-MX" sz="2000" smtClean="0">
                <a:sym typeface="Wingdings 3" panose="05040102010807070707" pitchFamily="18" charset="2"/>
              </a:rPr>
              <a:t>El TEPJF con una interpretación legal, determinó la posibilidad de que el IFE instrumentara un procedimiento especial para resolver de forma expedita SUP-RAP-17/2017.</a:t>
            </a:r>
          </a:p>
          <a:p>
            <a:pPr algn="just" eaLnBrk="1" hangingPunct="1">
              <a:lnSpc>
                <a:spcPct val="80000"/>
              </a:lnSpc>
              <a:buFont typeface="Wingdings 3" panose="05040102010807070707" pitchFamily="18" charset="2"/>
              <a:buChar char="ª"/>
            </a:pPr>
            <a:r>
              <a:rPr lang="es-MX" altLang="es-MX" sz="2000" smtClean="0">
                <a:sym typeface="Wingdings 3" panose="05040102010807070707" pitchFamily="18" charset="2"/>
              </a:rPr>
              <a:t>Instrumentó medidas cautelares.</a:t>
            </a:r>
          </a:p>
          <a:p>
            <a:pPr algn="just" eaLnBrk="1" hangingPunct="1">
              <a:lnSpc>
                <a:spcPct val="80000"/>
              </a:lnSpc>
              <a:buFont typeface="Wingdings 3" panose="05040102010807070707" pitchFamily="18" charset="2"/>
              <a:buChar char="ª"/>
            </a:pPr>
            <a:r>
              <a:rPr lang="es-MX" altLang="es-MX" sz="2000" smtClean="0">
                <a:sym typeface="Wingdings 3" panose="05040102010807070707" pitchFamily="18" charset="2"/>
              </a:rPr>
              <a:t>A la larga resultó ineficaz. Para cuando los procedimientos terminaban los spots ya habían salido del aire.</a:t>
            </a:r>
          </a:p>
          <a:p>
            <a:pPr algn="just" eaLnBrk="1" hangingPunct="1">
              <a:lnSpc>
                <a:spcPct val="80000"/>
              </a:lnSpc>
              <a:buFont typeface="Wingdings 3" panose="05040102010807070707" pitchFamily="18" charset="2"/>
              <a:buChar char="ª"/>
            </a:pPr>
            <a:r>
              <a:rPr lang="es-MX" altLang="es-MX" sz="2000" smtClean="0">
                <a:sym typeface="Wingdings 3" panose="05040102010807070707" pitchFamily="18" charset="2"/>
              </a:rPr>
              <a:t>Sumergió al IFE en una controvertida discusión sobre si era legítimo que el árbitro electoral tuviera que determinar con sus resoluciones límites al derecho a la libre manifestación de las ideas.</a:t>
            </a:r>
            <a:endParaRPr lang="es-ES" altLang="es-MX" sz="200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uadroTexto 2"/>
          <p:cNvSpPr txBox="1">
            <a:spLocks noChangeArrowheads="1"/>
          </p:cNvSpPr>
          <p:nvPr/>
        </p:nvSpPr>
        <p:spPr bwMode="auto">
          <a:xfrm>
            <a:off x="323850" y="779463"/>
            <a:ext cx="8640763"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pPr algn="just"/>
            <a:r>
              <a:rPr lang="es-MX" altLang="es-MX" sz="2000" b="1"/>
              <a:t>INE </a:t>
            </a:r>
            <a:r>
              <a:rPr lang="es-MX" altLang="es-MX" sz="2000"/>
              <a:t>único administrador del tiempo que corresponda al Estado en radio y televisión</a:t>
            </a:r>
          </a:p>
          <a:p>
            <a:pPr algn="just"/>
            <a:endParaRPr lang="es-MX" altLang="es-MX" sz="2000"/>
          </a:p>
          <a:p>
            <a:pPr algn="just"/>
            <a:r>
              <a:rPr lang="es-MX" altLang="es-MX" sz="2000"/>
              <a:t>	Para sus </a:t>
            </a:r>
            <a:r>
              <a:rPr lang="es-MX" altLang="es-MX" sz="2000">
                <a:solidFill>
                  <a:srgbClr val="C00000"/>
                </a:solidFill>
              </a:rPr>
              <a:t>propios fines </a:t>
            </a:r>
            <a:r>
              <a:rPr lang="es-MX" altLang="es-MX" sz="2000"/>
              <a:t>y</a:t>
            </a:r>
          </a:p>
          <a:p>
            <a:pPr algn="just"/>
            <a:r>
              <a:rPr lang="es-MX" altLang="es-MX" sz="2000"/>
              <a:t>	Para el ejercicio del derecho de los partidos políticos nacionales</a:t>
            </a:r>
          </a:p>
          <a:p>
            <a:pPr algn="just"/>
            <a:endParaRPr lang="es-MX" altLang="es-MX" sz="2000"/>
          </a:p>
          <a:p>
            <a:pPr algn="just"/>
            <a:r>
              <a:rPr lang="es-MX" altLang="es-MX" sz="2000"/>
              <a:t>Del inicio de precampañas y hasta la jornada electoral quedarán a disposición del INE 48 minutos diarios, que serán distribuidos en 2 y hasta 3 minutos por cada hora de transmisión en cada estación de radio y canal de televisión, en el horario de 6:00 a 24:00 horas.</a:t>
            </a:r>
          </a:p>
          <a:p>
            <a:pPr algn="just"/>
            <a:endParaRPr lang="es-MX" altLang="es-MX" sz="2000"/>
          </a:p>
          <a:p>
            <a:pPr algn="just"/>
            <a:r>
              <a:rPr lang="es-MX" altLang="es-MX" sz="2000"/>
              <a:t>En intercampañas (período comprendido entre el fin de las precampañas y el inicio de las campañas) el 50% del tiempo en radio y televisión se destinará a los </a:t>
            </a:r>
            <a:r>
              <a:rPr lang="es-MX" altLang="es-MX" sz="2000">
                <a:solidFill>
                  <a:srgbClr val="C00000"/>
                </a:solidFill>
              </a:rPr>
              <a:t>fines propios de las autoridades electorales.</a:t>
            </a:r>
          </a:p>
          <a:p>
            <a:pPr algn="just"/>
            <a:endParaRPr lang="es-MX" altLang="es-MX" sz="2000"/>
          </a:p>
          <a:p>
            <a:pPr algn="just"/>
            <a:r>
              <a:rPr lang="es-MX" altLang="es-MX" sz="2000"/>
              <a:t>El resto a la difusión de mensajes genéricos de los partidos políticos, conforme a lo que establezca la ley.</a:t>
            </a:r>
            <a:endParaRPr lang="es-MX" altLang="es-MX"/>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85800" y="754063"/>
            <a:ext cx="7772400" cy="1450975"/>
          </a:xfrm>
        </p:spPr>
        <p:txBody>
          <a:bodyPr/>
          <a:lstStyle/>
          <a:p>
            <a:pPr eaLnBrk="1" hangingPunct="1"/>
            <a:r>
              <a:rPr lang="es-MX" altLang="es-MX" sz="3200" b="1" smtClean="0">
                <a:ln>
                  <a:noFill/>
                </a:ln>
              </a:rPr>
              <a:t>Reforma Electoral 2007-2008. </a:t>
            </a:r>
            <a:br>
              <a:rPr lang="es-MX" altLang="es-MX" sz="3200" b="1" smtClean="0">
                <a:ln>
                  <a:noFill/>
                </a:ln>
              </a:rPr>
            </a:br>
            <a:r>
              <a:rPr lang="es-MX" altLang="es-MX" sz="3200" b="1" smtClean="0">
                <a:ln>
                  <a:noFill/>
                </a:ln>
              </a:rPr>
              <a:t>Efectos inmediatos en la contienda.</a:t>
            </a:r>
            <a:endParaRPr lang="es-ES" altLang="es-MX" sz="3200" b="1" smtClean="0">
              <a:ln>
                <a:noFill/>
              </a:ln>
            </a:endParaRPr>
          </a:p>
        </p:txBody>
      </p:sp>
      <p:sp>
        <p:nvSpPr>
          <p:cNvPr id="60419" name="Rectangle 3"/>
          <p:cNvSpPr>
            <a:spLocks noGrp="1" noChangeArrowheads="1"/>
          </p:cNvSpPr>
          <p:nvPr>
            <p:ph idx="1"/>
          </p:nvPr>
        </p:nvSpPr>
        <p:spPr>
          <a:xfrm>
            <a:off x="755650" y="2565400"/>
            <a:ext cx="7772400" cy="2447925"/>
          </a:xfrm>
        </p:spPr>
        <p:txBody>
          <a:bodyPr/>
          <a:lstStyle/>
          <a:p>
            <a:pPr eaLnBrk="1" hangingPunct="1">
              <a:buFontTx/>
              <a:buChar char="-"/>
            </a:pPr>
            <a:r>
              <a:rPr lang="es-MX" altLang="es-MX" smtClean="0"/>
              <a:t>Se mejorarían las condiciones de equidad en la contienda.</a:t>
            </a:r>
          </a:p>
          <a:p>
            <a:pPr eaLnBrk="1" hangingPunct="1">
              <a:buFontTx/>
              <a:buNone/>
            </a:pPr>
            <a:endParaRPr lang="es-MX" altLang="es-MX" smtClean="0"/>
          </a:p>
          <a:p>
            <a:pPr eaLnBrk="1" hangingPunct="1">
              <a:buFontTx/>
              <a:buNone/>
            </a:pPr>
            <a:r>
              <a:rPr lang="es-MX" altLang="es-MX" smtClean="0"/>
              <a:t>- Menor dependencia de los partidos y los políticos del radio y la TV</a:t>
            </a:r>
            <a:endParaRPr lang="es-ES" altLang="es-MX"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s-MX" altLang="es-MX" sz="3200" b="1" smtClean="0">
                <a:ln>
                  <a:noFill/>
                </a:ln>
              </a:rPr>
              <a:t>Comunicación social a partir de la reforma electoral 2007-2008</a:t>
            </a:r>
            <a:endParaRPr lang="es-ES" altLang="es-MX" sz="3200" b="1" smtClean="0">
              <a:ln>
                <a:noFill/>
              </a:ln>
            </a:endParaRPr>
          </a:p>
        </p:txBody>
      </p:sp>
      <p:sp>
        <p:nvSpPr>
          <p:cNvPr id="61443" name="Rectangle 3"/>
          <p:cNvSpPr>
            <a:spLocks noGrp="1" noChangeArrowheads="1"/>
          </p:cNvSpPr>
          <p:nvPr>
            <p:ph idx="1"/>
          </p:nvPr>
        </p:nvSpPr>
        <p:spPr>
          <a:xfrm>
            <a:off x="1176338" y="2490788"/>
            <a:ext cx="6799262" cy="2451100"/>
          </a:xfrm>
        </p:spPr>
        <p:txBody>
          <a:bodyPr/>
          <a:lstStyle/>
          <a:p>
            <a:pPr eaLnBrk="1" hangingPunct="1">
              <a:buFontTx/>
              <a:buNone/>
            </a:pPr>
            <a:r>
              <a:rPr lang="es-MX" altLang="es-MX" smtClean="0"/>
              <a:t>	El </a:t>
            </a:r>
            <a:r>
              <a:rPr lang="es-MX" altLang="es-MX" b="1" smtClean="0"/>
              <a:t>criterio para distribuir</a:t>
            </a:r>
            <a:r>
              <a:rPr lang="es-MX" altLang="es-MX" smtClean="0"/>
              <a:t> el tiempo aire siguió la fórmula del financiamiento público.</a:t>
            </a:r>
          </a:p>
          <a:p>
            <a:pPr eaLnBrk="1" hangingPunct="1">
              <a:buFontTx/>
              <a:buNone/>
            </a:pPr>
            <a:r>
              <a:rPr lang="es-MX" altLang="es-MX" smtClean="0">
                <a:sym typeface="Wingdings 3" panose="05040102010807070707" pitchFamily="18" charset="2"/>
              </a:rPr>
              <a:t> 30% igualitario</a:t>
            </a:r>
          </a:p>
          <a:p>
            <a:pPr eaLnBrk="1" hangingPunct="1">
              <a:buFontTx/>
              <a:buNone/>
            </a:pPr>
            <a:r>
              <a:rPr lang="es-MX" altLang="es-MX" smtClean="0">
                <a:sym typeface="Wingdings 3" panose="05040102010807070707" pitchFamily="18" charset="2"/>
              </a:rPr>
              <a:t> 70% proporcional a la votación de cada partido</a:t>
            </a:r>
          </a:p>
          <a:p>
            <a:pPr eaLnBrk="1" hangingPunct="1">
              <a:buFontTx/>
              <a:buNone/>
            </a:pPr>
            <a:endParaRPr lang="es-ES" altLang="es-MX"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s-MX" altLang="es-MX" sz="3200" b="1" smtClean="0">
                <a:ln>
                  <a:noFill/>
                </a:ln>
              </a:rPr>
              <a:t>Comunicación social a partir de la reforma electoral 2007-2008</a:t>
            </a:r>
            <a:endParaRPr lang="es-ES" altLang="es-MX" sz="3200" b="1" smtClean="0">
              <a:ln>
                <a:noFill/>
              </a:ln>
            </a:endParaRPr>
          </a:p>
        </p:txBody>
      </p:sp>
      <p:sp>
        <p:nvSpPr>
          <p:cNvPr id="62467" name="Rectangle 3"/>
          <p:cNvSpPr>
            <a:spLocks noGrp="1" noChangeArrowheads="1"/>
          </p:cNvSpPr>
          <p:nvPr>
            <p:ph idx="1"/>
          </p:nvPr>
        </p:nvSpPr>
        <p:spPr>
          <a:xfrm>
            <a:off x="1176338" y="2490788"/>
            <a:ext cx="6799262" cy="2954337"/>
          </a:xfrm>
        </p:spPr>
        <p:txBody>
          <a:bodyPr/>
          <a:lstStyle/>
          <a:p>
            <a:pPr algn="just" eaLnBrk="1" hangingPunct="1">
              <a:buFontTx/>
              <a:buNone/>
            </a:pPr>
            <a:r>
              <a:rPr lang="es-MX" altLang="es-MX" b="1" smtClean="0"/>
              <a:t>Tiempos Públicos</a:t>
            </a:r>
          </a:p>
          <a:p>
            <a:pPr algn="just" eaLnBrk="1" hangingPunct="1">
              <a:buFontTx/>
              <a:buChar char="-"/>
            </a:pPr>
            <a:r>
              <a:rPr lang="es-MX" altLang="es-MX" smtClean="0"/>
              <a:t>Los partidos políticos podrían acceder a la Radio y a la Tv sólo a través de los </a:t>
            </a:r>
            <a:r>
              <a:rPr lang="es-MX" altLang="es-MX" b="1" smtClean="0"/>
              <a:t>tiempos públicos</a:t>
            </a:r>
            <a:r>
              <a:rPr lang="es-MX" altLang="es-MX" smtClean="0"/>
              <a:t>.</a:t>
            </a:r>
          </a:p>
          <a:p>
            <a:pPr algn="just" eaLnBrk="1" hangingPunct="1">
              <a:buFontTx/>
              <a:buNone/>
            </a:pPr>
            <a:endParaRPr lang="es-MX" altLang="es-MX" smtClean="0"/>
          </a:p>
          <a:p>
            <a:pPr algn="just" eaLnBrk="1" hangingPunct="1">
              <a:buFontTx/>
              <a:buChar char="-"/>
            </a:pPr>
            <a:r>
              <a:rPr lang="es-MX" altLang="es-MX" smtClean="0"/>
              <a:t>El </a:t>
            </a:r>
            <a:r>
              <a:rPr lang="es-MX" altLang="es-MX" b="1" smtClean="0"/>
              <a:t>IFE</a:t>
            </a:r>
            <a:r>
              <a:rPr lang="es-MX" altLang="es-MX" smtClean="0"/>
              <a:t> sería la única autoridad facultada para </a:t>
            </a:r>
            <a:r>
              <a:rPr lang="es-MX" altLang="es-MX" b="1" smtClean="0"/>
              <a:t>administrar esos tiempos</a:t>
            </a:r>
            <a:r>
              <a:rPr lang="es-MX" altLang="es-MX" smtClean="0"/>
              <a: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s-MX" altLang="es-MX" sz="2800" b="1" smtClean="0">
                <a:ln>
                  <a:noFill/>
                </a:ln>
              </a:rPr>
              <a:t>Comunicación social a partir de la reforma electoral 2007-2008</a:t>
            </a:r>
            <a:endParaRPr lang="es-ES" altLang="es-MX" sz="2800" b="1" smtClean="0">
              <a:ln>
                <a:noFill/>
              </a:ln>
            </a:endParaRPr>
          </a:p>
        </p:txBody>
      </p:sp>
      <p:sp>
        <p:nvSpPr>
          <p:cNvPr id="12291" name="Rectangle 3">
            <a:extLst>
              <a:ext uri="{FF2B5EF4-FFF2-40B4-BE49-F238E27FC236}">
                <a16:creationId xmlns:a16="http://schemas.microsoft.com/office/drawing/2014/main" xmlns="" id="{5EBE216F-60AD-4E89-94C9-91FA05F10C84}"/>
              </a:ext>
            </a:extLst>
          </p:cNvPr>
          <p:cNvSpPr>
            <a:spLocks noGrp="1" noChangeArrowheads="1"/>
          </p:cNvSpPr>
          <p:nvPr>
            <p:ph idx="1"/>
          </p:nvPr>
        </p:nvSpPr>
        <p:spPr>
          <a:xfrm>
            <a:off x="1176338" y="2349500"/>
            <a:ext cx="6799262" cy="3311525"/>
          </a:xfrm>
        </p:spPr>
        <p:txBody>
          <a:bodyPr rtlCol="0">
            <a:normAutofit fontScale="92500" lnSpcReduction="10000"/>
          </a:bodyPr>
          <a:lstStyle/>
          <a:p>
            <a:pPr algn="just" eaLnBrk="1" fontAlgn="auto" hangingPunct="1">
              <a:lnSpc>
                <a:spcPct val="80000"/>
              </a:lnSpc>
              <a:buFontTx/>
              <a:buNone/>
              <a:defRPr/>
            </a:pPr>
            <a:r>
              <a:rPr lang="es-MX" altLang="es-MX" b="1" dirty="0">
                <a:solidFill>
                  <a:schemeClr val="tx1">
                    <a:lumMod val="85000"/>
                    <a:lumOff val="15000"/>
                  </a:schemeClr>
                </a:solidFill>
              </a:rPr>
              <a:t>Periodo de precampañas</a:t>
            </a:r>
            <a:r>
              <a:rPr lang="es-MX" altLang="es-MX" dirty="0">
                <a:solidFill>
                  <a:schemeClr val="tx1">
                    <a:lumMod val="85000"/>
                    <a:lumOff val="15000"/>
                  </a:schemeClr>
                </a:solidFill>
              </a:rPr>
              <a:t>  </a:t>
            </a:r>
          </a:p>
          <a:p>
            <a:pPr algn="just" eaLnBrk="1" fontAlgn="auto" hangingPunct="1">
              <a:lnSpc>
                <a:spcPct val="80000"/>
              </a:lnSpc>
              <a:buFontTx/>
              <a:buNone/>
              <a:defRPr/>
            </a:pPr>
            <a:r>
              <a:rPr lang="es-MX" altLang="es-MX" dirty="0">
                <a:solidFill>
                  <a:schemeClr val="tx1">
                    <a:lumMod val="85000"/>
                    <a:lumOff val="15000"/>
                  </a:schemeClr>
                </a:solidFill>
              </a:rPr>
              <a:t>-  Del inicio a la jornada electoral los tiempos que tendría a disposición el IFE eran 48 minutos diarios en cada canal o frecuencia. </a:t>
            </a:r>
          </a:p>
          <a:p>
            <a:pPr algn="just" eaLnBrk="1" fontAlgn="auto" hangingPunct="1">
              <a:lnSpc>
                <a:spcPct val="80000"/>
              </a:lnSpc>
              <a:buFontTx/>
              <a:buChar char="-"/>
              <a:defRPr/>
            </a:pPr>
            <a:r>
              <a:rPr lang="es-MX" altLang="es-MX" dirty="0">
                <a:solidFill>
                  <a:schemeClr val="tx1">
                    <a:lumMod val="85000"/>
                    <a:lumOff val="15000"/>
                  </a:schemeClr>
                </a:solidFill>
              </a:rPr>
              <a:t>Estos 48 minutos podrían ser distribuidos de 2 y hasta 3 minutos por hora de transmisión en la faja horaria de las 6:00 a las 24 </a:t>
            </a:r>
            <a:r>
              <a:rPr lang="es-MX" altLang="es-MX" dirty="0" err="1">
                <a:solidFill>
                  <a:schemeClr val="tx1">
                    <a:lumMod val="85000"/>
                    <a:lumOff val="15000"/>
                  </a:schemeClr>
                </a:solidFill>
              </a:rPr>
              <a:t>hrs</a:t>
            </a:r>
            <a:r>
              <a:rPr lang="es-MX" altLang="es-MX" dirty="0">
                <a:solidFill>
                  <a:schemeClr val="tx1">
                    <a:lumMod val="85000"/>
                    <a:lumOff val="15000"/>
                  </a:schemeClr>
                </a:solidFill>
              </a:rPr>
              <a:t>. </a:t>
            </a:r>
          </a:p>
          <a:p>
            <a:pPr algn="just" eaLnBrk="1" fontAlgn="auto" hangingPunct="1">
              <a:lnSpc>
                <a:spcPct val="80000"/>
              </a:lnSpc>
              <a:buFontTx/>
              <a:buChar char="-"/>
              <a:defRPr/>
            </a:pPr>
            <a:r>
              <a:rPr lang="es-MX" altLang="es-MX" dirty="0">
                <a:solidFill>
                  <a:schemeClr val="tx1">
                    <a:lumMod val="85000"/>
                    <a:lumOff val="15000"/>
                  </a:schemeClr>
                </a:solidFill>
              </a:rPr>
              <a:t>Durante las precampañas los partidos recibirían 1 minuto por cada hora en cada estación (18 en total), mientras que durante las campañas el tiempo a su disposición sería de, al menos, el 85% del tiempo total.</a:t>
            </a:r>
            <a:endParaRPr lang="es-ES" altLang="es-MX" dirty="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s-MX" altLang="es-MX" sz="2800" b="1" smtClean="0">
                <a:ln>
                  <a:noFill/>
                </a:ln>
              </a:rPr>
              <a:t>Comunicación social a partir de la reforma electoral 2007-2008</a:t>
            </a:r>
            <a:endParaRPr lang="es-ES" altLang="es-MX" sz="2800" b="1" smtClean="0">
              <a:ln>
                <a:noFill/>
              </a:ln>
            </a:endParaRPr>
          </a:p>
        </p:txBody>
      </p:sp>
      <p:sp>
        <p:nvSpPr>
          <p:cNvPr id="64515" name="Rectangle 3"/>
          <p:cNvSpPr>
            <a:spLocks noGrp="1" noChangeArrowheads="1"/>
          </p:cNvSpPr>
          <p:nvPr>
            <p:ph idx="1"/>
          </p:nvPr>
        </p:nvSpPr>
        <p:spPr>
          <a:xfrm>
            <a:off x="1176338" y="2490788"/>
            <a:ext cx="6799262" cy="2378075"/>
          </a:xfrm>
        </p:spPr>
        <p:txBody>
          <a:bodyPr/>
          <a:lstStyle/>
          <a:p>
            <a:pPr eaLnBrk="1" hangingPunct="1">
              <a:buFontTx/>
              <a:buNone/>
            </a:pPr>
            <a:r>
              <a:rPr lang="es-MX" altLang="es-MX" b="1" smtClean="0"/>
              <a:t>Ámbito local</a:t>
            </a:r>
          </a:p>
          <a:p>
            <a:pPr algn="just" eaLnBrk="1" hangingPunct="1">
              <a:buFontTx/>
              <a:buNone/>
            </a:pPr>
            <a:r>
              <a:rPr lang="es-MX" altLang="es-MX" smtClean="0"/>
              <a:t>	La competencia del IFE como administrador de los tiempos públicos con fines electorales se extendió también al ámbito local de los espacios en las emisoras de radio y TV locales.</a:t>
            </a:r>
          </a:p>
          <a:p>
            <a:pPr eaLnBrk="1" hangingPunct="1">
              <a:buFontTx/>
              <a:buNone/>
            </a:pPr>
            <a:endParaRPr lang="es-ES" altLang="es-MX"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s-MX" altLang="es-MX" sz="2800" b="1" smtClean="0">
                <a:ln>
                  <a:noFill/>
                </a:ln>
              </a:rPr>
              <a:t>Comunicación social a partir de la reforma electoral 2007-2008</a:t>
            </a:r>
            <a:endParaRPr lang="es-ES" altLang="es-MX" sz="2800" b="1" smtClean="0">
              <a:ln>
                <a:noFill/>
              </a:ln>
            </a:endParaRPr>
          </a:p>
        </p:txBody>
      </p:sp>
      <p:sp>
        <p:nvSpPr>
          <p:cNvPr id="14339" name="Rectangle 3">
            <a:extLst>
              <a:ext uri="{FF2B5EF4-FFF2-40B4-BE49-F238E27FC236}">
                <a16:creationId xmlns:a16="http://schemas.microsoft.com/office/drawing/2014/main" xmlns="" id="{A8E12B5E-BA4F-427D-BD5E-6DC829DB28DE}"/>
              </a:ext>
            </a:extLst>
          </p:cNvPr>
          <p:cNvSpPr>
            <a:spLocks noGrp="1" noChangeArrowheads="1"/>
          </p:cNvSpPr>
          <p:nvPr>
            <p:ph idx="1"/>
          </p:nvPr>
        </p:nvSpPr>
        <p:spPr>
          <a:xfrm>
            <a:off x="1176338" y="2349500"/>
            <a:ext cx="6799262" cy="3444875"/>
          </a:xfrm>
        </p:spPr>
        <p:txBody>
          <a:bodyPr rtlCol="0">
            <a:normAutofit lnSpcReduction="10000"/>
          </a:bodyPr>
          <a:lstStyle/>
          <a:p>
            <a:pPr marL="381000" indent="-381000" algn="just" eaLnBrk="1" fontAlgn="auto" hangingPunct="1">
              <a:lnSpc>
                <a:spcPct val="90000"/>
              </a:lnSpc>
              <a:buFontTx/>
              <a:buNone/>
              <a:defRPr/>
            </a:pPr>
            <a:r>
              <a:rPr lang="es-MX" altLang="es-MX" dirty="0">
                <a:solidFill>
                  <a:schemeClr val="tx1">
                    <a:lumMod val="85000"/>
                    <a:lumOff val="15000"/>
                  </a:schemeClr>
                </a:solidFill>
              </a:rPr>
              <a:t>	La reforma introdujo una serie de disposiciones referidas al comportamiento de los medios de información en el tratamiento de las campañas electorales. Por lo que el IFE debería:</a:t>
            </a:r>
          </a:p>
          <a:p>
            <a:pPr marL="381000" indent="-381000" algn="just" eaLnBrk="1" fontAlgn="auto" hangingPunct="1">
              <a:lnSpc>
                <a:spcPct val="90000"/>
              </a:lnSpc>
              <a:buFontTx/>
              <a:buAutoNum type="alphaLcParenR"/>
              <a:defRPr/>
            </a:pPr>
            <a:r>
              <a:rPr lang="es-MX" altLang="es-MX" dirty="0">
                <a:solidFill>
                  <a:schemeClr val="tx1">
                    <a:lumMod val="85000"/>
                    <a:lumOff val="15000"/>
                  </a:schemeClr>
                </a:solidFill>
              </a:rPr>
              <a:t>Presentar a los concesionarios (20 de septiembre del año anterior a la elección) una sugerencia de lineamientos para el tratamiento y cobertura equitativa de las campañas electorales.</a:t>
            </a:r>
          </a:p>
          <a:p>
            <a:pPr marL="381000" indent="-381000" algn="just" eaLnBrk="1" fontAlgn="auto" hangingPunct="1">
              <a:lnSpc>
                <a:spcPct val="90000"/>
              </a:lnSpc>
              <a:buFontTx/>
              <a:buAutoNum type="alphaLcParenR"/>
              <a:defRPr/>
            </a:pPr>
            <a:r>
              <a:rPr lang="es-MX" altLang="es-MX" dirty="0">
                <a:solidFill>
                  <a:schemeClr val="tx1">
                    <a:lumMod val="85000"/>
                    <a:lumOff val="15000"/>
                  </a:schemeClr>
                </a:solidFill>
              </a:rPr>
              <a:t>Obligación de vigilancia a cargo del IFE a través de monitoreo a los noticieros de radio y TV.</a:t>
            </a:r>
          </a:p>
          <a:p>
            <a:pPr marL="381000" indent="-381000" algn="just" eaLnBrk="1" fontAlgn="auto" hangingPunct="1">
              <a:lnSpc>
                <a:spcPct val="90000"/>
              </a:lnSpc>
              <a:buFontTx/>
              <a:buNone/>
              <a:defRPr/>
            </a:pPr>
            <a:endParaRPr lang="es-ES" altLang="es-MX" dirty="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s-MX" altLang="es-MX" sz="2800" b="1" smtClean="0">
                <a:ln>
                  <a:noFill/>
                </a:ln>
              </a:rPr>
              <a:t>Comunicación social a partir de la reforma electoral 2007-2008</a:t>
            </a:r>
            <a:endParaRPr lang="es-ES" altLang="es-MX" sz="2800" b="1" smtClean="0">
              <a:ln>
                <a:noFill/>
              </a:ln>
            </a:endParaRPr>
          </a:p>
        </p:txBody>
      </p:sp>
      <p:sp>
        <p:nvSpPr>
          <p:cNvPr id="15363" name="Rectangle 3">
            <a:extLst>
              <a:ext uri="{FF2B5EF4-FFF2-40B4-BE49-F238E27FC236}">
                <a16:creationId xmlns:a16="http://schemas.microsoft.com/office/drawing/2014/main" xmlns="" id="{4D42C8C3-EC8F-4D53-B20E-E66DEFC8D5DE}"/>
              </a:ext>
            </a:extLst>
          </p:cNvPr>
          <p:cNvSpPr>
            <a:spLocks noGrp="1" noChangeArrowheads="1"/>
          </p:cNvSpPr>
          <p:nvPr>
            <p:ph idx="1"/>
          </p:nvPr>
        </p:nvSpPr>
        <p:spPr/>
        <p:txBody>
          <a:bodyPr rtlCol="0">
            <a:normAutofit fontScale="92500" lnSpcReduction="20000"/>
          </a:bodyPr>
          <a:lstStyle/>
          <a:p>
            <a:pPr algn="just" eaLnBrk="1" fontAlgn="auto" hangingPunct="1">
              <a:buFontTx/>
              <a:buNone/>
              <a:defRPr/>
            </a:pPr>
            <a:r>
              <a:rPr lang="es-MX" altLang="es-MX" sz="2800" dirty="0">
                <a:solidFill>
                  <a:schemeClr val="tx1">
                    <a:lumMod val="85000"/>
                    <a:lumOff val="15000"/>
                  </a:schemeClr>
                </a:solidFill>
              </a:rPr>
              <a:t>	El IFE por ley realizaría monitoreos de Radio y Tv.</a:t>
            </a:r>
          </a:p>
          <a:p>
            <a:pPr algn="just" eaLnBrk="1" fontAlgn="auto" hangingPunct="1">
              <a:buFontTx/>
              <a:buChar char="-"/>
              <a:defRPr/>
            </a:pPr>
            <a:r>
              <a:rPr lang="es-MX" altLang="es-MX" sz="2800" dirty="0">
                <a:solidFill>
                  <a:schemeClr val="tx1">
                    <a:lumMod val="85000"/>
                    <a:lumOff val="15000"/>
                  </a:schemeClr>
                </a:solidFill>
              </a:rPr>
              <a:t>El alcance y cobertura del monitoreo sería determinada por el Consejo General.</a:t>
            </a:r>
          </a:p>
          <a:p>
            <a:pPr algn="just" eaLnBrk="1" fontAlgn="auto" hangingPunct="1">
              <a:buFontTx/>
              <a:buChar char="-"/>
              <a:defRPr/>
            </a:pPr>
            <a:r>
              <a:rPr lang="es-MX" altLang="es-MX" sz="2800" dirty="0">
                <a:solidFill>
                  <a:schemeClr val="tx1">
                    <a:lumMod val="85000"/>
                    <a:lumOff val="15000"/>
                  </a:schemeClr>
                </a:solidFill>
              </a:rPr>
              <a:t>Los resultados de los monitoreos serían periódicamente publicados.</a:t>
            </a:r>
          </a:p>
          <a:p>
            <a:pPr algn="just" eaLnBrk="1" fontAlgn="auto" hangingPunct="1">
              <a:buFontTx/>
              <a:buChar char="-"/>
              <a:defRPr/>
            </a:pPr>
            <a:r>
              <a:rPr lang="es-MX" altLang="es-MX" sz="2800" dirty="0">
                <a:solidFill>
                  <a:schemeClr val="tx1">
                    <a:lumMod val="85000"/>
                    <a:lumOff val="15000"/>
                  </a:schemeClr>
                </a:solidFill>
              </a:rPr>
              <a:t>Estos ejercicios no eran coactivos pero si tenían un resultado público importante.</a:t>
            </a:r>
          </a:p>
          <a:p>
            <a:pPr eaLnBrk="1" fontAlgn="auto" hangingPunct="1">
              <a:buFont typeface="Arial"/>
              <a:buChar char="•"/>
              <a:defRPr/>
            </a:pPr>
            <a:endParaRPr lang="es-ES" altLang="es-MX" sz="2800" dirty="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176338" y="915988"/>
            <a:ext cx="6799262" cy="1000125"/>
          </a:xfrm>
        </p:spPr>
        <p:txBody>
          <a:bodyPr/>
          <a:lstStyle/>
          <a:p>
            <a:pPr eaLnBrk="1" hangingPunct="1"/>
            <a:r>
              <a:rPr lang="es-MX" altLang="es-MX" sz="2400" b="1" smtClean="0">
                <a:ln>
                  <a:noFill/>
                </a:ln>
              </a:rPr>
              <a:t>Comunicación social a partir de la reforma electoral 2007-2008</a:t>
            </a:r>
            <a:endParaRPr lang="es-ES" altLang="es-MX" sz="2400" b="1" smtClean="0">
              <a:ln>
                <a:noFill/>
              </a:ln>
            </a:endParaRPr>
          </a:p>
        </p:txBody>
      </p:sp>
      <p:sp>
        <p:nvSpPr>
          <p:cNvPr id="16387" name="Rectangle 3">
            <a:extLst>
              <a:ext uri="{FF2B5EF4-FFF2-40B4-BE49-F238E27FC236}">
                <a16:creationId xmlns:a16="http://schemas.microsoft.com/office/drawing/2014/main" xmlns="" id="{3CCFD9F0-4160-4058-AF13-FB74F9F18EB0}"/>
              </a:ext>
            </a:extLst>
          </p:cNvPr>
          <p:cNvSpPr>
            <a:spLocks noGrp="1" noChangeArrowheads="1"/>
          </p:cNvSpPr>
          <p:nvPr>
            <p:ph idx="1"/>
          </p:nvPr>
        </p:nvSpPr>
        <p:spPr>
          <a:xfrm>
            <a:off x="827088" y="2052638"/>
            <a:ext cx="7772400" cy="3679825"/>
          </a:xfrm>
        </p:spPr>
        <p:txBody>
          <a:bodyPr rtlCol="0">
            <a:normAutofit fontScale="92500" lnSpcReduction="10000"/>
          </a:bodyPr>
          <a:lstStyle/>
          <a:p>
            <a:pPr algn="just" eaLnBrk="1" fontAlgn="auto" hangingPunct="1">
              <a:lnSpc>
                <a:spcPct val="80000"/>
              </a:lnSpc>
              <a:buFontTx/>
              <a:buNone/>
              <a:defRPr/>
            </a:pPr>
            <a:r>
              <a:rPr lang="es-MX" altLang="es-MX" sz="2200" b="1" dirty="0">
                <a:solidFill>
                  <a:schemeClr val="tx1">
                    <a:lumMod val="85000"/>
                    <a:lumOff val="15000"/>
                  </a:schemeClr>
                </a:solidFill>
              </a:rPr>
              <a:t>Prohibiciones</a:t>
            </a:r>
          </a:p>
          <a:p>
            <a:pPr algn="just" eaLnBrk="1" fontAlgn="auto" hangingPunct="1">
              <a:lnSpc>
                <a:spcPct val="80000"/>
              </a:lnSpc>
              <a:buFontTx/>
              <a:buChar char="-"/>
              <a:defRPr/>
            </a:pPr>
            <a:r>
              <a:rPr lang="es-MX" altLang="es-MX" sz="2200" dirty="0">
                <a:solidFill>
                  <a:schemeClr val="tx1">
                    <a:lumMod val="85000"/>
                    <a:lumOff val="15000"/>
                  </a:schemeClr>
                </a:solidFill>
              </a:rPr>
              <a:t>No podrían contratar tiempo en contra de partido o candidato. (elevado a rango constitucional)</a:t>
            </a:r>
          </a:p>
          <a:p>
            <a:pPr algn="just" eaLnBrk="1" fontAlgn="auto" hangingPunct="1">
              <a:lnSpc>
                <a:spcPct val="80000"/>
              </a:lnSpc>
              <a:buFontTx/>
              <a:buChar char="-"/>
              <a:defRPr/>
            </a:pPr>
            <a:r>
              <a:rPr lang="es-MX" altLang="es-MX" sz="2200" dirty="0">
                <a:solidFill>
                  <a:schemeClr val="tx1">
                    <a:lumMod val="85000"/>
                    <a:lumOff val="15000"/>
                  </a:schemeClr>
                </a:solidFill>
              </a:rPr>
              <a:t>No se podrían transmitir mensajes contratados en el extranjero.</a:t>
            </a:r>
          </a:p>
          <a:p>
            <a:pPr algn="just" eaLnBrk="1" fontAlgn="auto" hangingPunct="1">
              <a:lnSpc>
                <a:spcPct val="80000"/>
              </a:lnSpc>
              <a:buFontTx/>
              <a:buChar char="-"/>
              <a:defRPr/>
            </a:pPr>
            <a:r>
              <a:rPr lang="es-MX" altLang="es-MX" sz="2200" dirty="0">
                <a:solidFill>
                  <a:schemeClr val="tx1">
                    <a:lumMod val="85000"/>
                    <a:lumOff val="15000"/>
                  </a:schemeClr>
                </a:solidFill>
              </a:rPr>
              <a:t>No se podrían realizar expresiones que denigraran a instituciones o a partidos o que calumniaran a las personas.</a:t>
            </a:r>
          </a:p>
          <a:p>
            <a:pPr algn="just" eaLnBrk="1" fontAlgn="auto" hangingPunct="1">
              <a:lnSpc>
                <a:spcPct val="80000"/>
              </a:lnSpc>
              <a:buFontTx/>
              <a:buChar char="-"/>
              <a:defRPr/>
            </a:pPr>
            <a:r>
              <a:rPr lang="es-MX" altLang="es-MX" sz="2200" dirty="0">
                <a:solidFill>
                  <a:schemeClr val="tx1">
                    <a:lumMod val="85000"/>
                    <a:lumOff val="15000"/>
                  </a:schemeClr>
                </a:solidFill>
              </a:rPr>
              <a:t>La publicidad gubernamental de cualquier ente público (federal, local o municipal) estaba prohibida durante las campañas electorales federales o locales.</a:t>
            </a:r>
          </a:p>
          <a:p>
            <a:pPr algn="just" eaLnBrk="1" fontAlgn="auto" hangingPunct="1">
              <a:lnSpc>
                <a:spcPct val="80000"/>
              </a:lnSpc>
              <a:buFontTx/>
              <a:buChar char="-"/>
              <a:defRPr/>
            </a:pPr>
            <a:r>
              <a:rPr lang="es-MX" altLang="es-MX" sz="2200" dirty="0">
                <a:solidFill>
                  <a:schemeClr val="tx1">
                    <a:lumMod val="85000"/>
                    <a:lumOff val="15000"/>
                  </a:schemeClr>
                </a:solidFill>
              </a:rPr>
              <a:t>La propaganda  pública debería tener carácter institucional y por ello no podría ser personalizada. No podría contener la imagen o la voz de funcionarios públicos.</a:t>
            </a:r>
          </a:p>
          <a:p>
            <a:pPr marL="0" indent="0" algn="just" eaLnBrk="1" fontAlgn="auto" hangingPunct="1">
              <a:lnSpc>
                <a:spcPct val="80000"/>
              </a:lnSpc>
              <a:buFont typeface="Arial" panose="020B0604020202020204" pitchFamily="34" charset="0"/>
              <a:buNone/>
              <a:defRPr/>
            </a:pPr>
            <a:endParaRPr lang="es-ES" altLang="es-MX" sz="2200" dirty="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a:extLst>
              <a:ext uri="{FF2B5EF4-FFF2-40B4-BE49-F238E27FC236}">
                <a16:creationId xmlns:a16="http://schemas.microsoft.com/office/drawing/2014/main" xmlns="" id="{BB2CF774-67E6-491D-8368-BE9BD02AD152}"/>
              </a:ext>
            </a:extLst>
          </p:cNvPr>
          <p:cNvSpPr>
            <a:spLocks noGrp="1" noChangeArrowheads="1"/>
          </p:cNvSpPr>
          <p:nvPr>
            <p:ph idx="1"/>
          </p:nvPr>
        </p:nvSpPr>
        <p:spPr>
          <a:xfrm>
            <a:off x="611188" y="1052513"/>
            <a:ext cx="7772400" cy="4762500"/>
          </a:xfrm>
        </p:spPr>
        <p:txBody>
          <a:bodyPr rtlCol="0">
            <a:normAutofit lnSpcReduction="10000"/>
          </a:bodyPr>
          <a:lstStyle/>
          <a:p>
            <a:pPr algn="just" eaLnBrk="1" fontAlgn="auto" hangingPunct="1">
              <a:lnSpc>
                <a:spcPct val="80000"/>
              </a:lnSpc>
              <a:buFontTx/>
              <a:buNone/>
              <a:defRPr/>
            </a:pPr>
            <a:r>
              <a:rPr lang="es-MX" altLang="es-MX" sz="1200" dirty="0">
                <a:solidFill>
                  <a:schemeClr val="tx1">
                    <a:lumMod val="85000"/>
                    <a:lumOff val="15000"/>
                  </a:schemeClr>
                </a:solidFill>
              </a:rPr>
              <a:t>	</a:t>
            </a:r>
            <a:r>
              <a:rPr lang="es-MX" altLang="es-MX" sz="2000" dirty="0">
                <a:solidFill>
                  <a:schemeClr val="tx1">
                    <a:lumMod val="85000"/>
                    <a:lumOff val="15000"/>
                  </a:schemeClr>
                </a:solidFill>
              </a:rPr>
              <a:t>El </a:t>
            </a:r>
            <a:r>
              <a:rPr lang="es-MX" altLang="es-MX" sz="2000" b="1" dirty="0">
                <a:solidFill>
                  <a:schemeClr val="tx1">
                    <a:lumMod val="85000"/>
                    <a:lumOff val="15000"/>
                  </a:schemeClr>
                </a:solidFill>
              </a:rPr>
              <a:t>IFE </a:t>
            </a:r>
            <a:r>
              <a:rPr lang="es-MX" altLang="es-MX" sz="2000" dirty="0">
                <a:solidFill>
                  <a:schemeClr val="tx1">
                    <a:lumMod val="85000"/>
                    <a:lumOff val="15000"/>
                  </a:schemeClr>
                </a:solidFill>
              </a:rPr>
              <a:t>en caso de determinar irregularidades, contaba con facultades para:</a:t>
            </a:r>
          </a:p>
          <a:p>
            <a:pPr algn="just" eaLnBrk="1" fontAlgn="auto" hangingPunct="1">
              <a:lnSpc>
                <a:spcPct val="80000"/>
              </a:lnSpc>
              <a:buFontTx/>
              <a:buNone/>
              <a:defRPr/>
            </a:pPr>
            <a:endParaRPr lang="es-MX" altLang="es-MX" sz="2000" dirty="0">
              <a:solidFill>
                <a:schemeClr val="tx1">
                  <a:lumMod val="85000"/>
                  <a:lumOff val="15000"/>
                </a:schemeClr>
              </a:solidFill>
            </a:endParaRPr>
          </a:p>
          <a:p>
            <a:pPr algn="just" eaLnBrk="1" fontAlgn="auto" hangingPunct="1">
              <a:lnSpc>
                <a:spcPct val="80000"/>
              </a:lnSpc>
              <a:buFontTx/>
              <a:buNone/>
              <a:defRPr/>
            </a:pPr>
            <a:r>
              <a:rPr lang="es-MX" altLang="es-MX" sz="2000" dirty="0">
                <a:solidFill>
                  <a:schemeClr val="tx1">
                    <a:lumMod val="85000"/>
                    <a:lumOff val="15000"/>
                  </a:schemeClr>
                </a:solidFill>
              </a:rPr>
              <a:t>	a) De desahogar procedimientos  sancionatorios en contra de:</a:t>
            </a:r>
          </a:p>
          <a:p>
            <a:pPr algn="just" eaLnBrk="1" fontAlgn="auto" hangingPunct="1">
              <a:lnSpc>
                <a:spcPct val="80000"/>
              </a:lnSpc>
              <a:buFontTx/>
              <a:buNone/>
              <a:defRPr/>
            </a:pPr>
            <a:endParaRPr lang="es-MX" altLang="es-MX" sz="2000" dirty="0">
              <a:solidFill>
                <a:schemeClr val="tx1">
                  <a:lumMod val="85000"/>
                  <a:lumOff val="15000"/>
                </a:schemeClr>
              </a:solidFill>
            </a:endParaRPr>
          </a:p>
          <a:p>
            <a:pPr lvl="1" algn="just" eaLnBrk="1" fontAlgn="auto" hangingPunct="1">
              <a:lnSpc>
                <a:spcPct val="80000"/>
              </a:lnSpc>
              <a:buFont typeface="Wingdings 3" panose="05040102010807070707" pitchFamily="18" charset="2"/>
              <a:buChar char="ª"/>
              <a:defRPr/>
            </a:pPr>
            <a:r>
              <a:rPr lang="es-MX" altLang="es-MX" dirty="0">
                <a:solidFill>
                  <a:schemeClr val="tx1">
                    <a:lumMod val="85000"/>
                    <a:lumOff val="15000"/>
                  </a:schemeClr>
                </a:solidFill>
                <a:sym typeface="Wingdings 3" panose="05040102010807070707" pitchFamily="18" charset="2"/>
              </a:rPr>
              <a:t> Partidos Políticos</a:t>
            </a:r>
          </a:p>
          <a:p>
            <a:pPr lvl="1" algn="just" eaLnBrk="1" fontAlgn="auto" hangingPunct="1">
              <a:lnSpc>
                <a:spcPct val="80000"/>
              </a:lnSpc>
              <a:buFont typeface="Wingdings 3" panose="05040102010807070707" pitchFamily="18" charset="2"/>
              <a:buChar char="ª"/>
              <a:defRPr/>
            </a:pPr>
            <a:r>
              <a:rPr lang="es-MX" altLang="es-MX" dirty="0">
                <a:solidFill>
                  <a:schemeClr val="tx1">
                    <a:lumMod val="85000"/>
                    <a:lumOff val="15000"/>
                  </a:schemeClr>
                </a:solidFill>
                <a:sym typeface="Wingdings 3" panose="05040102010807070707" pitchFamily="18" charset="2"/>
              </a:rPr>
              <a:t> Candidatos</a:t>
            </a:r>
          </a:p>
          <a:p>
            <a:pPr lvl="1" algn="just" eaLnBrk="1" fontAlgn="auto" hangingPunct="1">
              <a:lnSpc>
                <a:spcPct val="80000"/>
              </a:lnSpc>
              <a:buFont typeface="Wingdings 3" panose="05040102010807070707" pitchFamily="18" charset="2"/>
              <a:buChar char="ª"/>
              <a:defRPr/>
            </a:pPr>
            <a:r>
              <a:rPr lang="es-MX" altLang="es-MX" dirty="0">
                <a:solidFill>
                  <a:schemeClr val="tx1">
                    <a:lumMod val="85000"/>
                    <a:lumOff val="15000"/>
                  </a:schemeClr>
                </a:solidFill>
                <a:sym typeface="Wingdings 3" panose="05040102010807070707" pitchFamily="18" charset="2"/>
              </a:rPr>
              <a:t> Particulares (concesionarios y otras personas físicas)</a:t>
            </a:r>
          </a:p>
          <a:p>
            <a:pPr lvl="1" algn="just" eaLnBrk="1" fontAlgn="auto" hangingPunct="1">
              <a:lnSpc>
                <a:spcPct val="80000"/>
              </a:lnSpc>
              <a:buFont typeface="Wingdings 3" panose="05040102010807070707" pitchFamily="18" charset="2"/>
              <a:buNone/>
              <a:defRPr/>
            </a:pPr>
            <a:endParaRPr lang="es-MX" altLang="es-MX" dirty="0">
              <a:solidFill>
                <a:schemeClr val="tx1">
                  <a:lumMod val="85000"/>
                  <a:lumOff val="15000"/>
                </a:schemeClr>
              </a:solidFill>
              <a:sym typeface="Wingdings 3" panose="05040102010807070707" pitchFamily="18" charset="2"/>
            </a:endParaRPr>
          </a:p>
          <a:p>
            <a:pPr lvl="1" algn="just" eaLnBrk="1" fontAlgn="auto" hangingPunct="1">
              <a:lnSpc>
                <a:spcPct val="80000"/>
              </a:lnSpc>
              <a:buFont typeface="Wingdings 3" panose="05040102010807070707" pitchFamily="18" charset="2"/>
              <a:buNone/>
              <a:defRPr/>
            </a:pPr>
            <a:r>
              <a:rPr lang="es-MX" altLang="es-MX" dirty="0">
                <a:solidFill>
                  <a:schemeClr val="tx1">
                    <a:lumMod val="85000"/>
                    <a:lumOff val="15000"/>
                  </a:schemeClr>
                </a:solidFill>
                <a:sym typeface="Wingdings 3" panose="05040102010807070707" pitchFamily="18" charset="2"/>
              </a:rPr>
              <a:t>b) Imponer multas </a:t>
            </a:r>
          </a:p>
          <a:p>
            <a:pPr lvl="1" algn="just" eaLnBrk="1" fontAlgn="auto" hangingPunct="1">
              <a:lnSpc>
                <a:spcPct val="80000"/>
              </a:lnSpc>
              <a:buFont typeface="Wingdings 3" panose="05040102010807070707" pitchFamily="18" charset="2"/>
              <a:buNone/>
              <a:defRPr/>
            </a:pPr>
            <a:endParaRPr lang="es-MX" altLang="es-MX" dirty="0">
              <a:solidFill>
                <a:schemeClr val="tx1">
                  <a:lumMod val="85000"/>
                  <a:lumOff val="15000"/>
                </a:schemeClr>
              </a:solidFill>
              <a:sym typeface="Wingdings 3" panose="05040102010807070707" pitchFamily="18" charset="2"/>
            </a:endParaRPr>
          </a:p>
          <a:p>
            <a:pPr lvl="1" algn="just" eaLnBrk="1" fontAlgn="auto" hangingPunct="1">
              <a:lnSpc>
                <a:spcPct val="80000"/>
              </a:lnSpc>
              <a:buFont typeface="Wingdings 3" panose="05040102010807070707" pitchFamily="18" charset="2"/>
              <a:buNone/>
              <a:defRPr/>
            </a:pPr>
            <a:r>
              <a:rPr lang="es-MX" altLang="es-MX" dirty="0">
                <a:solidFill>
                  <a:schemeClr val="tx1">
                    <a:lumMod val="85000"/>
                    <a:lumOff val="15000"/>
                  </a:schemeClr>
                </a:solidFill>
                <a:sym typeface="Wingdings 3" panose="05040102010807070707" pitchFamily="18" charset="2"/>
              </a:rPr>
              <a:t>c) Determinar la suspensión de transmisión de publicidad hasta por 36 horas de emisión en casos graves y sistemáticos. Incluso hasta la eventual imposición de otras sanciones administrativas- hasta la revocación de la concesión.</a:t>
            </a:r>
          </a:p>
          <a:p>
            <a:pPr algn="just" eaLnBrk="1" fontAlgn="auto" hangingPunct="1">
              <a:lnSpc>
                <a:spcPct val="80000"/>
              </a:lnSpc>
              <a:buFontTx/>
              <a:buNone/>
              <a:defRPr/>
            </a:pPr>
            <a:endParaRPr lang="es-MX" altLang="es-MX" sz="2000" dirty="0">
              <a:solidFill>
                <a:schemeClr val="tx1">
                  <a:lumMod val="85000"/>
                  <a:lumOff val="15000"/>
                </a:schemeClr>
              </a:solidFill>
            </a:endParaRPr>
          </a:p>
          <a:p>
            <a:pPr eaLnBrk="1" fontAlgn="auto" hangingPunct="1">
              <a:lnSpc>
                <a:spcPct val="80000"/>
              </a:lnSpc>
              <a:buFontTx/>
              <a:buNone/>
              <a:defRPr/>
            </a:pPr>
            <a:endParaRPr lang="es-ES" altLang="es-MX" sz="2000" dirty="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s-MX" altLang="es-MX" sz="3200" b="1" smtClean="0">
                <a:ln>
                  <a:noFill/>
                </a:ln>
              </a:rPr>
              <a:t>Comunicación social a partir de la reforma electoral 2007-2008</a:t>
            </a:r>
            <a:endParaRPr lang="es-ES" altLang="es-MX" sz="3200" b="1" smtClean="0">
              <a:ln>
                <a:noFill/>
              </a:ln>
            </a:endParaRPr>
          </a:p>
        </p:txBody>
      </p:sp>
      <p:sp>
        <p:nvSpPr>
          <p:cNvPr id="18435" name="Rectangle 3">
            <a:extLst>
              <a:ext uri="{FF2B5EF4-FFF2-40B4-BE49-F238E27FC236}">
                <a16:creationId xmlns:a16="http://schemas.microsoft.com/office/drawing/2014/main" xmlns="" id="{093DFCEA-BAE9-47DD-8FF9-861A9C27E54C}"/>
              </a:ext>
            </a:extLst>
          </p:cNvPr>
          <p:cNvSpPr>
            <a:spLocks noGrp="1" noChangeArrowheads="1"/>
          </p:cNvSpPr>
          <p:nvPr>
            <p:ph idx="1"/>
          </p:nvPr>
        </p:nvSpPr>
        <p:spPr>
          <a:xfrm>
            <a:off x="1176338" y="2490788"/>
            <a:ext cx="6799262" cy="3170237"/>
          </a:xfrm>
        </p:spPr>
        <p:txBody>
          <a:bodyPr rtlCol="0">
            <a:normAutofit fontScale="92500" lnSpcReduction="10000"/>
          </a:bodyPr>
          <a:lstStyle/>
          <a:p>
            <a:pPr algn="just" eaLnBrk="1" fontAlgn="auto" hangingPunct="1">
              <a:lnSpc>
                <a:spcPct val="80000"/>
              </a:lnSpc>
              <a:buFontTx/>
              <a:buNone/>
              <a:defRPr/>
            </a:pPr>
            <a:r>
              <a:rPr lang="es-MX" altLang="es-MX" sz="2000" dirty="0">
                <a:solidFill>
                  <a:schemeClr val="tx1">
                    <a:lumMod val="85000"/>
                    <a:lumOff val="15000"/>
                  </a:schemeClr>
                </a:solidFill>
              </a:rPr>
              <a:t>	</a:t>
            </a:r>
            <a:r>
              <a:rPr lang="es-MX" altLang="es-MX" sz="2800" dirty="0">
                <a:solidFill>
                  <a:schemeClr val="tx1">
                    <a:lumMod val="85000"/>
                    <a:lumOff val="15000"/>
                  </a:schemeClr>
                </a:solidFill>
              </a:rPr>
              <a:t>c)</a:t>
            </a:r>
            <a:r>
              <a:rPr lang="es-MX" altLang="es-MX" sz="2000" dirty="0">
                <a:solidFill>
                  <a:schemeClr val="tx1">
                    <a:lumMod val="85000"/>
                    <a:lumOff val="15000"/>
                  </a:schemeClr>
                </a:solidFill>
              </a:rPr>
              <a:t> </a:t>
            </a:r>
            <a:r>
              <a:rPr lang="es-MX" altLang="es-MX" sz="2800" dirty="0">
                <a:solidFill>
                  <a:schemeClr val="tx1">
                    <a:lumMod val="85000"/>
                    <a:lumOff val="15000"/>
                  </a:schemeClr>
                </a:solidFill>
                <a:sym typeface="Wingdings 3" panose="05040102010807070707" pitchFamily="18" charset="2"/>
              </a:rPr>
              <a:t>Determinar la suspensión de transmisión de publicidad hasta por 36 horas de emisión en casos graves y sistemáticos. </a:t>
            </a:r>
          </a:p>
          <a:p>
            <a:pPr algn="just" eaLnBrk="1" fontAlgn="auto" hangingPunct="1">
              <a:lnSpc>
                <a:spcPct val="80000"/>
              </a:lnSpc>
              <a:buFontTx/>
              <a:buNone/>
              <a:defRPr/>
            </a:pPr>
            <a:r>
              <a:rPr lang="es-MX" altLang="es-MX" sz="2800" dirty="0">
                <a:solidFill>
                  <a:schemeClr val="tx1">
                    <a:lumMod val="85000"/>
                    <a:lumOff val="15000"/>
                  </a:schemeClr>
                </a:solidFill>
                <a:sym typeface="Wingdings 3" panose="05040102010807070707" pitchFamily="18" charset="2"/>
              </a:rPr>
              <a:t>	I</a:t>
            </a:r>
            <a:r>
              <a:rPr lang="es-MX" altLang="es-MX" sz="2800" dirty="0">
                <a:solidFill>
                  <a:schemeClr val="tx1">
                    <a:lumMod val="85000"/>
                    <a:lumOff val="15000"/>
                  </a:schemeClr>
                </a:solidFill>
              </a:rPr>
              <a:t>ncluso ordenar la suspensión inmediata y eventual cancelación de las transmisiones de Radio y TV que transgredieran la ley.</a:t>
            </a:r>
          </a:p>
          <a:p>
            <a:pPr algn="just" eaLnBrk="1" fontAlgn="auto" hangingPunct="1">
              <a:lnSpc>
                <a:spcPct val="80000"/>
              </a:lnSpc>
              <a:buFontTx/>
              <a:buNone/>
              <a:defRPr/>
            </a:pPr>
            <a:r>
              <a:rPr lang="es-MX" altLang="es-MX" sz="2800" dirty="0">
                <a:solidFill>
                  <a:schemeClr val="tx1">
                    <a:lumMod val="85000"/>
                    <a:lumOff val="15000"/>
                  </a:schemeClr>
                </a:solidFill>
                <a:sym typeface="Wingdings 3" panose="05040102010807070707" pitchFamily="18" charset="2"/>
              </a:rPr>
              <a:t>	Hasta la eventual imposición de otras sanciones administrativas- hasta la revocación de la concesión.</a:t>
            </a:r>
            <a:endParaRPr lang="es-MX" altLang="es-MX" sz="2800" dirty="0">
              <a:solidFill>
                <a:schemeClr val="tx1">
                  <a:lumMod val="85000"/>
                  <a:lumOff val="15000"/>
                </a:schemeClr>
              </a:solidFill>
            </a:endParaRPr>
          </a:p>
          <a:p>
            <a:pPr algn="just" eaLnBrk="1" fontAlgn="auto" hangingPunct="1">
              <a:lnSpc>
                <a:spcPct val="80000"/>
              </a:lnSpc>
              <a:buFontTx/>
              <a:buNone/>
              <a:defRPr/>
            </a:pPr>
            <a:endParaRPr lang="es-ES" altLang="es-MX" sz="2800" dirty="0">
              <a:solidFill>
                <a:schemeClr val="tx1">
                  <a:lumMod val="85000"/>
                  <a:lumOff val="15000"/>
                </a:schemeClr>
              </a:solidFill>
            </a:endParaRPr>
          </a:p>
          <a:p>
            <a:pPr eaLnBrk="1" fontAlgn="auto" hangingPunct="1">
              <a:lnSpc>
                <a:spcPct val="80000"/>
              </a:lnSpc>
              <a:buFont typeface="Arial"/>
              <a:buChar char="•"/>
              <a:defRPr/>
            </a:pPr>
            <a:endParaRPr lang="es-ES" altLang="es-MX" sz="2800" dirty="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uadroTexto 2"/>
          <p:cNvSpPr txBox="1">
            <a:spLocks noChangeArrowheads="1"/>
          </p:cNvSpPr>
          <p:nvPr/>
        </p:nvSpPr>
        <p:spPr bwMode="auto">
          <a:xfrm>
            <a:off x="250825" y="1052513"/>
            <a:ext cx="8569325" cy="480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r>
              <a:rPr lang="es-MX" altLang="es-MX"/>
              <a:t>Durante precampañas, los partidos políticos dispondrán </a:t>
            </a:r>
            <a:r>
              <a:rPr lang="es-MX" altLang="es-MX" b="1"/>
              <a:t>en conjunto </a:t>
            </a:r>
            <a:r>
              <a:rPr lang="es-MX" altLang="es-MX"/>
              <a:t>de </a:t>
            </a:r>
            <a:r>
              <a:rPr lang="es-MX" altLang="es-MX">
                <a:solidFill>
                  <a:srgbClr val="C00000"/>
                </a:solidFill>
              </a:rPr>
              <a:t>un minuto por cada hora de transmisión en cada estación de radio y canal de televisión</a:t>
            </a:r>
            <a:r>
              <a:rPr lang="es-MX" altLang="es-MX"/>
              <a:t>; el tiempo restante se utilizará conforme a lo que determine la ley;</a:t>
            </a:r>
          </a:p>
          <a:p>
            <a:endParaRPr lang="es-MX" altLang="es-MX"/>
          </a:p>
          <a:p>
            <a:r>
              <a:rPr lang="es-MX" altLang="es-MX"/>
              <a:t>Durante las campañas electorales deberá destinarse para cubrir el derecho de los partidos políticos y los candidatos, al menos, el 85% del tiempo total (48 minutos diarios)</a:t>
            </a:r>
          </a:p>
          <a:p>
            <a:endParaRPr lang="es-MX" altLang="es-MX"/>
          </a:p>
          <a:p>
            <a:r>
              <a:rPr lang="es-MX" altLang="es-MX"/>
              <a:t>Las </a:t>
            </a:r>
            <a:r>
              <a:rPr lang="es-MX" altLang="es-MX">
                <a:solidFill>
                  <a:srgbClr val="C00000"/>
                </a:solidFill>
              </a:rPr>
              <a:t>transmisiones entre las 6:00 y 24:00 horas</a:t>
            </a:r>
            <a:r>
              <a:rPr lang="es-MX" altLang="es-MX"/>
              <a:t>.</a:t>
            </a:r>
          </a:p>
          <a:p>
            <a:endParaRPr lang="es-MX" altLang="es-MX"/>
          </a:p>
          <a:p>
            <a:r>
              <a:rPr lang="es-MX" altLang="es-MX"/>
              <a:t>Partidos políticos y en su caso candidatos independientes, se distribuirán:</a:t>
            </a:r>
          </a:p>
          <a:p>
            <a:endParaRPr lang="es-MX" altLang="es-MX"/>
          </a:p>
          <a:p>
            <a:r>
              <a:rPr lang="es-MX" altLang="es-MX"/>
              <a:t>	</a:t>
            </a:r>
            <a:r>
              <a:rPr lang="es-MX" altLang="es-MX">
                <a:solidFill>
                  <a:srgbClr val="C00000"/>
                </a:solidFill>
              </a:rPr>
              <a:t>70% proporcional </a:t>
            </a:r>
            <a:r>
              <a:rPr lang="es-MX" altLang="es-MX"/>
              <a:t>a sus resultados de la elección para diputados federales inmediata 	anterior y</a:t>
            </a:r>
          </a:p>
          <a:p>
            <a:endParaRPr lang="es-MX" altLang="es-MX"/>
          </a:p>
          <a:p>
            <a:r>
              <a:rPr lang="es-MX" altLang="es-MX"/>
              <a:t>	</a:t>
            </a:r>
            <a:r>
              <a:rPr lang="es-MX" altLang="es-MX">
                <a:solidFill>
                  <a:srgbClr val="C00000"/>
                </a:solidFill>
              </a:rPr>
              <a:t>30% en partes iguales </a:t>
            </a:r>
            <a:r>
              <a:rPr lang="es-MX" altLang="es-MX"/>
              <a:t>(</a:t>
            </a:r>
            <a:r>
              <a:rPr lang="es-MX" altLang="es-MX">
                <a:solidFill>
                  <a:srgbClr val="C00000"/>
                </a:solidFill>
              </a:rPr>
              <a:t>una</a:t>
            </a:r>
            <a:r>
              <a:rPr lang="es-MX" altLang="es-MX"/>
              <a:t> de ellas distribuida </a:t>
            </a:r>
            <a:r>
              <a:rPr lang="es-MX" altLang="es-MX">
                <a:solidFill>
                  <a:srgbClr val="C00000"/>
                </a:solidFill>
              </a:rPr>
              <a:t>entre candidatos independientes</a:t>
            </a:r>
            <a:r>
              <a:rPr lang="es-MX" altLang="es-MX"/>
              <a:t>)</a:t>
            </a:r>
          </a:p>
          <a:p>
            <a:endParaRPr lang="es-MX" altLang="es-MX"/>
          </a:p>
          <a:p>
            <a:r>
              <a:rPr lang="es-MX" altLang="es-MX"/>
              <a:t>	Partidos políticos sin representación en el Congreso de la Unión,  </a:t>
            </a:r>
            <a:r>
              <a:rPr lang="es-MX" altLang="es-MX">
                <a:solidFill>
                  <a:srgbClr val="C00000"/>
                </a:solidFill>
              </a:rPr>
              <a:t>sólo parte igualitaria</a:t>
            </a:r>
            <a:r>
              <a:rPr lang="es-MX" altLang="es-MX"/>
              <a:t>.</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84213" y="765175"/>
            <a:ext cx="7772400" cy="874713"/>
          </a:xfrm>
        </p:spPr>
        <p:txBody>
          <a:bodyPr/>
          <a:lstStyle/>
          <a:p>
            <a:pPr eaLnBrk="1" hangingPunct="1"/>
            <a:r>
              <a:rPr lang="es-MX" altLang="es-MX" sz="2400" b="1" smtClean="0">
                <a:ln>
                  <a:noFill/>
                </a:ln>
              </a:rPr>
              <a:t>Comunicación social a partir de la reforma electoral 2007-2008</a:t>
            </a:r>
            <a:endParaRPr lang="es-ES" altLang="es-MX" sz="2400" b="1" smtClean="0">
              <a:ln>
                <a:noFill/>
              </a:ln>
            </a:endParaRPr>
          </a:p>
        </p:txBody>
      </p:sp>
      <p:sp>
        <p:nvSpPr>
          <p:cNvPr id="19459" name="Rectangle 3">
            <a:extLst>
              <a:ext uri="{FF2B5EF4-FFF2-40B4-BE49-F238E27FC236}">
                <a16:creationId xmlns:a16="http://schemas.microsoft.com/office/drawing/2014/main" xmlns="" id="{ED776952-61AC-4916-B4FC-DE40C7C126E2}"/>
              </a:ext>
            </a:extLst>
          </p:cNvPr>
          <p:cNvSpPr>
            <a:spLocks noGrp="1" noChangeArrowheads="1"/>
          </p:cNvSpPr>
          <p:nvPr>
            <p:ph idx="1"/>
          </p:nvPr>
        </p:nvSpPr>
        <p:spPr>
          <a:xfrm>
            <a:off x="685800" y="1844675"/>
            <a:ext cx="7772400" cy="3600450"/>
          </a:xfrm>
        </p:spPr>
        <p:txBody>
          <a:bodyPr rtlCol="0">
            <a:normAutofit/>
          </a:bodyPr>
          <a:lstStyle/>
          <a:p>
            <a:pPr algn="ctr" eaLnBrk="1" fontAlgn="auto" hangingPunct="1">
              <a:buFontTx/>
              <a:buNone/>
              <a:defRPr/>
            </a:pPr>
            <a:r>
              <a:rPr lang="es-MX" altLang="es-MX" sz="2800" dirty="0">
                <a:solidFill>
                  <a:schemeClr val="tx1">
                    <a:lumMod val="85000"/>
                    <a:lumOff val="15000"/>
                  </a:schemeClr>
                </a:solidFill>
              </a:rPr>
              <a:t>	</a:t>
            </a:r>
            <a:r>
              <a:rPr lang="es-MX" altLang="es-MX" b="1" dirty="0">
                <a:solidFill>
                  <a:schemeClr val="tx2"/>
                </a:solidFill>
              </a:rPr>
              <a:t>Control sobre el contenido de las campañas políticas</a:t>
            </a:r>
          </a:p>
          <a:p>
            <a:pPr marL="0" indent="0" algn="just" eaLnBrk="1" fontAlgn="auto" hangingPunct="1">
              <a:buFont typeface="Arial"/>
              <a:buNone/>
              <a:defRPr/>
            </a:pPr>
            <a:r>
              <a:rPr lang="es-MX" altLang="es-MX" dirty="0">
                <a:solidFill>
                  <a:schemeClr val="tx1">
                    <a:lumMod val="85000"/>
                    <a:lumOff val="15000"/>
                  </a:schemeClr>
                </a:solidFill>
                <a:sym typeface="Wingdings 3" panose="05040102010807070707" pitchFamily="18" charset="2"/>
              </a:rPr>
              <a:t>Desde 1996 se había establecido en la ley la obligación a los partidos de abstenerse en su propaganda de expresiones que denigraran a las instituciones o a los propios partidos o que calumnien a las personas.</a:t>
            </a:r>
          </a:p>
          <a:p>
            <a:pPr marL="0" indent="0" algn="just" eaLnBrk="1" fontAlgn="auto" hangingPunct="1">
              <a:buFont typeface="Arial"/>
              <a:buNone/>
              <a:defRPr/>
            </a:pPr>
            <a:r>
              <a:rPr lang="es-MX" altLang="es-MX" dirty="0">
                <a:solidFill>
                  <a:schemeClr val="tx1">
                    <a:lumMod val="85000"/>
                    <a:lumOff val="15000"/>
                  </a:schemeClr>
                </a:solidFill>
                <a:sym typeface="Wingdings 3" panose="05040102010807070707" pitchFamily="18" charset="2"/>
              </a:rPr>
              <a:t>En los años que siguieron el IFE conoció de casos que denunciaban violaciones a dicha prohibición. Se dieron sanciones aisladas por lo grotesco de los promocionales.</a:t>
            </a:r>
          </a:p>
          <a:p>
            <a:pPr eaLnBrk="1" fontAlgn="auto" hangingPunct="1">
              <a:buFontTx/>
              <a:buNone/>
              <a:defRPr/>
            </a:pPr>
            <a:endParaRPr lang="es-MX" altLang="es-MX" b="1" dirty="0">
              <a:solidFill>
                <a:schemeClr val="tx1">
                  <a:lumMod val="85000"/>
                  <a:lumOff val="15000"/>
                </a:schemeClr>
              </a:solidFill>
              <a:sym typeface="Wingdings 3" panose="05040102010807070707" pitchFamily="18" charset="2"/>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171575" y="549275"/>
            <a:ext cx="6797675" cy="1303338"/>
          </a:xfrm>
        </p:spPr>
        <p:txBody>
          <a:bodyPr/>
          <a:lstStyle/>
          <a:p>
            <a:pPr eaLnBrk="1" hangingPunct="1"/>
            <a:r>
              <a:rPr lang="es-MX" altLang="es-MX" sz="2400" b="1" smtClean="0">
                <a:ln>
                  <a:noFill/>
                </a:ln>
              </a:rPr>
              <a:t>Comunicación social a partir de la reforma electoral 2007-2008</a:t>
            </a:r>
            <a:endParaRPr lang="es-ES" altLang="es-MX" sz="2400" b="1" smtClean="0">
              <a:ln>
                <a:noFill/>
              </a:ln>
            </a:endParaRPr>
          </a:p>
        </p:txBody>
      </p:sp>
      <p:sp>
        <p:nvSpPr>
          <p:cNvPr id="71683" name="Rectangle 3"/>
          <p:cNvSpPr>
            <a:spLocks noGrp="1" noChangeArrowheads="1"/>
          </p:cNvSpPr>
          <p:nvPr>
            <p:ph idx="1"/>
          </p:nvPr>
        </p:nvSpPr>
        <p:spPr>
          <a:xfrm>
            <a:off x="684213" y="1989138"/>
            <a:ext cx="7772400" cy="3527425"/>
          </a:xfrm>
        </p:spPr>
        <p:txBody>
          <a:bodyPr/>
          <a:lstStyle/>
          <a:p>
            <a:pPr marL="609600" indent="-609600" algn="ctr" eaLnBrk="1" hangingPunct="1">
              <a:lnSpc>
                <a:spcPct val="90000"/>
              </a:lnSpc>
              <a:buFontTx/>
              <a:buNone/>
            </a:pPr>
            <a:r>
              <a:rPr lang="es-MX" altLang="es-MX" sz="2000" smtClean="0">
                <a:solidFill>
                  <a:schemeClr val="tx2"/>
                </a:solidFill>
              </a:rPr>
              <a:t>Control</a:t>
            </a:r>
            <a:r>
              <a:rPr lang="es-MX" altLang="es-MX" sz="2000" smtClean="0"/>
              <a:t> sobre el contenido de las campañas políticas</a:t>
            </a:r>
          </a:p>
          <a:p>
            <a:pPr marL="609600" indent="-609600" algn="just" eaLnBrk="1" hangingPunct="1">
              <a:lnSpc>
                <a:spcPct val="90000"/>
              </a:lnSpc>
              <a:buFontTx/>
              <a:buNone/>
            </a:pPr>
            <a:r>
              <a:rPr lang="es-MX" altLang="es-MX" sz="2000" smtClean="0"/>
              <a:t>	La reforma  de 2007-2008 se hizo cargo del problema  de llamada propaganda negra, en dos sentidos:</a:t>
            </a:r>
          </a:p>
          <a:p>
            <a:pPr marL="609600" indent="-609600" algn="just" eaLnBrk="1" hangingPunct="1">
              <a:lnSpc>
                <a:spcPct val="90000"/>
              </a:lnSpc>
              <a:buFontTx/>
              <a:buNone/>
            </a:pPr>
            <a:endParaRPr lang="es-MX" altLang="es-MX" sz="2000" smtClean="0"/>
          </a:p>
          <a:p>
            <a:pPr marL="609600" indent="-609600" algn="just" eaLnBrk="1" hangingPunct="1">
              <a:lnSpc>
                <a:spcPct val="90000"/>
              </a:lnSpc>
              <a:buFontTx/>
              <a:buAutoNum type="alphaLcParenR"/>
            </a:pPr>
            <a:r>
              <a:rPr lang="es-MX" altLang="es-MX" sz="2000" smtClean="0"/>
              <a:t>Se estableció prohibición de la propaganda político-electoral que denigrara a las instituciones o que calumnie a las personas.</a:t>
            </a:r>
          </a:p>
          <a:p>
            <a:pPr marL="609600" indent="-609600" algn="just" eaLnBrk="1" hangingPunct="1">
              <a:lnSpc>
                <a:spcPct val="90000"/>
              </a:lnSpc>
              <a:buFontTx/>
              <a:buAutoNum type="alphaLcParenR"/>
            </a:pPr>
            <a:r>
              <a:rPr lang="es-MX" altLang="es-MX" sz="2000" smtClean="0"/>
              <a:t>Se estableció – a propuesta del TEPJF- un procedimiento semi-sumario en donde el IFE podía determinar la suspensión provisional de transmisiones del promocional impugnado en tanto el procedimiento se resolviera.</a:t>
            </a:r>
          </a:p>
          <a:p>
            <a:pPr marL="609600" indent="-609600" eaLnBrk="1" hangingPunct="1">
              <a:lnSpc>
                <a:spcPct val="90000"/>
              </a:lnSpc>
            </a:pPr>
            <a:endParaRPr lang="es-ES" altLang="es-MX"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176338" y="915988"/>
            <a:ext cx="6799262" cy="1073150"/>
          </a:xfrm>
        </p:spPr>
        <p:txBody>
          <a:bodyPr/>
          <a:lstStyle/>
          <a:p>
            <a:pPr eaLnBrk="1" hangingPunct="1"/>
            <a:r>
              <a:rPr lang="es-MX" altLang="es-MX" sz="2400" b="1" smtClean="0">
                <a:ln>
                  <a:noFill/>
                </a:ln>
              </a:rPr>
              <a:t>Comunicación social a partir de la reforma electoral 2007-2008</a:t>
            </a:r>
            <a:endParaRPr lang="es-ES" altLang="es-MX" sz="2400" b="1" smtClean="0">
              <a:ln>
                <a:noFill/>
              </a:ln>
            </a:endParaRPr>
          </a:p>
        </p:txBody>
      </p:sp>
      <p:sp>
        <p:nvSpPr>
          <p:cNvPr id="72707" name="Rectangle 3"/>
          <p:cNvSpPr>
            <a:spLocks noGrp="1" noChangeArrowheads="1"/>
          </p:cNvSpPr>
          <p:nvPr>
            <p:ph idx="1"/>
          </p:nvPr>
        </p:nvSpPr>
        <p:spPr>
          <a:xfrm>
            <a:off x="684213" y="1916113"/>
            <a:ext cx="7772400" cy="3241675"/>
          </a:xfrm>
        </p:spPr>
        <p:txBody>
          <a:bodyPr/>
          <a:lstStyle/>
          <a:p>
            <a:pPr algn="ctr" eaLnBrk="1" hangingPunct="1">
              <a:buFontTx/>
              <a:buNone/>
            </a:pPr>
            <a:r>
              <a:rPr lang="es-MX" altLang="es-MX" sz="2000" b="1" smtClean="0">
                <a:solidFill>
                  <a:schemeClr val="tx2"/>
                </a:solidFill>
              </a:rPr>
              <a:t>Control</a:t>
            </a:r>
            <a:r>
              <a:rPr lang="es-MX" altLang="es-MX" sz="2000" b="1" smtClean="0"/>
              <a:t> sobre el contenido de las campañas políticas</a:t>
            </a:r>
          </a:p>
          <a:p>
            <a:pPr algn="ctr" eaLnBrk="1" hangingPunct="1">
              <a:buFontTx/>
              <a:buNone/>
            </a:pPr>
            <a:endParaRPr lang="es-MX" altLang="es-MX" sz="2000" b="1" smtClean="0"/>
          </a:p>
          <a:p>
            <a:pPr algn="ctr" eaLnBrk="1" hangingPunct="1">
              <a:buFontTx/>
              <a:buNone/>
            </a:pPr>
            <a:r>
              <a:rPr lang="es-MX" altLang="es-MX" sz="2000" smtClean="0"/>
              <a:t>Conclusiones de tal reforma</a:t>
            </a:r>
          </a:p>
          <a:p>
            <a:pPr algn="just" eaLnBrk="1" hangingPunct="1">
              <a:buFontTx/>
              <a:buNone/>
            </a:pPr>
            <a:r>
              <a:rPr lang="es-MX" altLang="es-MX" sz="2000" smtClean="0"/>
              <a:t>	La reforma generó una agria controversia a propósito de los legítimos límites para la libertad de expresión y de las facultades del IFE para acotarla.</a:t>
            </a:r>
          </a:p>
          <a:p>
            <a:pPr algn="just" eaLnBrk="1" hangingPunct="1">
              <a:buFontTx/>
              <a:buNone/>
            </a:pPr>
            <a:r>
              <a:rPr lang="es-MX" altLang="es-MX" sz="2000" smtClean="0"/>
              <a:t>	Se especulaba en una sobreactuación de los consejeros del IFE al cumplir la delicada tarea de determinar la frontera de esos límites.</a:t>
            </a:r>
            <a:endParaRPr lang="es-ES" altLang="es-MX" sz="200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4"/>
          <p:cNvSpPr txBox="1">
            <a:spLocks noChangeArrowheads="1"/>
          </p:cNvSpPr>
          <p:nvPr/>
        </p:nvSpPr>
        <p:spPr bwMode="auto">
          <a:xfrm>
            <a:off x="863600" y="1628775"/>
            <a:ext cx="7416800" cy="286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514600" indent="-228600" defTabSz="4572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71800" indent="-228600" defTabSz="4572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429000" indent="-228600" defTabSz="4572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86200" indent="-228600" defTabSz="4572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algn="just" eaLnBrk="1" hangingPunct="1">
              <a:spcBef>
                <a:spcPct val="50000"/>
              </a:spcBef>
              <a:spcAft>
                <a:spcPct val="0"/>
              </a:spcAft>
              <a:buClrTx/>
              <a:buSzTx/>
              <a:buFontTx/>
              <a:buNone/>
            </a:pPr>
            <a:r>
              <a:rPr lang="es-MX" altLang="es-MX" sz="2000">
                <a:solidFill>
                  <a:schemeClr val="tx1"/>
                </a:solidFill>
                <a:ea typeface="ＭＳ Ｐゴシック" panose="020B0600070205080204" pitchFamily="34" charset="-128"/>
              </a:rPr>
              <a:t>Grave desinformación mediática respecto de los partidos políticos y las instituciones</a:t>
            </a:r>
          </a:p>
          <a:p>
            <a:pPr algn="just" eaLnBrk="1" hangingPunct="1">
              <a:spcBef>
                <a:spcPct val="50000"/>
              </a:spcBef>
              <a:spcAft>
                <a:spcPct val="0"/>
              </a:spcAft>
              <a:buClrTx/>
              <a:buSzTx/>
              <a:buFontTx/>
              <a:buNone/>
            </a:pPr>
            <a:r>
              <a:rPr lang="es-MX" altLang="es-MX" sz="2000">
                <a:solidFill>
                  <a:schemeClr val="tx1"/>
                </a:solidFill>
                <a:ea typeface="ＭＳ Ｐゴシック" panose="020B0600070205080204" pitchFamily="34" charset="-128"/>
              </a:rPr>
              <a:t>Encono mediático contra la reforma respecto a Radio y Televisión</a:t>
            </a:r>
          </a:p>
          <a:p>
            <a:pPr algn="just" eaLnBrk="1" hangingPunct="1">
              <a:spcBef>
                <a:spcPct val="50000"/>
              </a:spcBef>
              <a:spcAft>
                <a:spcPct val="0"/>
              </a:spcAft>
              <a:buClrTx/>
              <a:buSzTx/>
              <a:buFontTx/>
              <a:buNone/>
            </a:pPr>
            <a:r>
              <a:rPr lang="es-MX" altLang="es-MX" sz="2000">
                <a:solidFill>
                  <a:schemeClr val="tx1"/>
                </a:solidFill>
                <a:ea typeface="ＭＳ Ｐゴシック" panose="020B0600070205080204" pitchFamily="34" charset="-128"/>
              </a:rPr>
              <a:t>Problemática técnica del control de medios de comunicación</a:t>
            </a:r>
          </a:p>
          <a:p>
            <a:pPr algn="just" eaLnBrk="1" hangingPunct="1">
              <a:spcBef>
                <a:spcPct val="50000"/>
              </a:spcBef>
              <a:spcAft>
                <a:spcPct val="0"/>
              </a:spcAft>
              <a:buClrTx/>
              <a:buSzTx/>
              <a:buFontTx/>
              <a:buNone/>
            </a:pPr>
            <a:r>
              <a:rPr lang="es-MX" altLang="es-MX" sz="2000">
                <a:solidFill>
                  <a:schemeClr val="tx1"/>
                </a:solidFill>
                <a:ea typeface="ＭＳ Ｐゴシック" panose="020B0600070205080204" pitchFamily="34" charset="-128"/>
              </a:rPr>
              <a:t>Inconstitucionalidad de la “censura” política por parte de las instituciones electorales (Zacatecas)</a:t>
            </a:r>
          </a:p>
          <a:p>
            <a:pPr algn="just" eaLnBrk="1" hangingPunct="1">
              <a:spcBef>
                <a:spcPct val="50000"/>
              </a:spcBef>
              <a:spcAft>
                <a:spcPct val="0"/>
              </a:spcAft>
              <a:buClrTx/>
              <a:buSzTx/>
              <a:buFontTx/>
              <a:buNone/>
            </a:pPr>
            <a:r>
              <a:rPr lang="es-MX" altLang="es-MX" sz="2000">
                <a:solidFill>
                  <a:schemeClr val="tx1"/>
                </a:solidFill>
                <a:ea typeface="ＭＳ Ｐゴシック" panose="020B0600070205080204" pitchFamily="34" charset="-128"/>
              </a:rPr>
              <a:t>La “narcopolítica” y delincuencia organizada, como factor en la política  </a:t>
            </a:r>
            <a:endParaRPr lang="es-ES" altLang="es-MX" sz="2000">
              <a:solidFill>
                <a:schemeClr val="tx1"/>
              </a:solidFill>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uadroTexto 2"/>
          <p:cNvSpPr txBox="1">
            <a:spLocks noChangeArrowheads="1"/>
          </p:cNvSpPr>
          <p:nvPr/>
        </p:nvSpPr>
        <p:spPr bwMode="auto">
          <a:xfrm>
            <a:off x="323850" y="1628775"/>
            <a:ext cx="8569325" cy="344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pPr algn="just"/>
            <a:r>
              <a:rPr lang="es-MX" altLang="es-MX" sz="2000">
                <a:solidFill>
                  <a:srgbClr val="C00000"/>
                </a:solidFill>
              </a:rPr>
              <a:t>Fuera de precampañas y campañas electorales federales</a:t>
            </a:r>
            <a:r>
              <a:rPr lang="es-MX" altLang="es-MX" sz="2000"/>
              <a:t>, al INE le será asignado hasta el </a:t>
            </a:r>
            <a:r>
              <a:rPr lang="es-MX" altLang="es-MX" sz="2000">
                <a:solidFill>
                  <a:srgbClr val="C00000"/>
                </a:solidFill>
              </a:rPr>
              <a:t>12% del tiempo total de que el Estado </a:t>
            </a:r>
            <a:r>
              <a:rPr lang="es-MX" altLang="es-MX" sz="2000"/>
              <a:t>disponga en radio y televisión.</a:t>
            </a:r>
          </a:p>
          <a:p>
            <a:pPr algn="just"/>
            <a:endParaRPr lang="es-MX" altLang="es-MX" sz="2000"/>
          </a:p>
          <a:p>
            <a:pPr lvl="1" algn="just"/>
            <a:r>
              <a:rPr lang="es-MX" altLang="es-MX" sz="2000"/>
              <a:t>Se distribuirá entre partidos políticos nacionales en forma </a:t>
            </a:r>
            <a:r>
              <a:rPr lang="es-MX" altLang="es-MX" sz="2000">
                <a:solidFill>
                  <a:srgbClr val="C00000"/>
                </a:solidFill>
              </a:rPr>
              <a:t>igualitaria un 50%</a:t>
            </a:r>
          </a:p>
          <a:p>
            <a:pPr lvl="1" algn="just"/>
            <a:endParaRPr lang="es-MX" altLang="es-MX" sz="2000"/>
          </a:p>
          <a:p>
            <a:pPr lvl="1" algn="just"/>
            <a:r>
              <a:rPr lang="es-MX" altLang="es-MX" sz="2000"/>
              <a:t>El 50 % restante para fines propios o de otras autoridades electorales, federales y estatales.</a:t>
            </a:r>
          </a:p>
          <a:p>
            <a:pPr algn="just"/>
            <a:endParaRPr lang="es-MX" altLang="es-MX" sz="2000"/>
          </a:p>
          <a:p>
            <a:pPr algn="just"/>
            <a:r>
              <a:rPr lang="es-MX" altLang="es-MX" sz="2000"/>
              <a:t>En </a:t>
            </a:r>
            <a:r>
              <a:rPr lang="es-MX" altLang="es-MX" sz="2000">
                <a:solidFill>
                  <a:srgbClr val="C00000"/>
                </a:solidFill>
              </a:rPr>
              <a:t>situaciones especiales </a:t>
            </a:r>
            <a:r>
              <a:rPr lang="es-MX" altLang="es-MX" sz="2000"/>
              <a:t>el INE podrá disponer de los tiempos correspondientes a mensajes partidistas a favor de un partido político, cuando así se justifique.</a:t>
            </a:r>
          </a:p>
          <a:p>
            <a:endParaRPr lang="es-MX" altLang="es-MX"/>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uadroTexto 2"/>
          <p:cNvSpPr txBox="1">
            <a:spLocks noChangeArrowheads="1"/>
          </p:cNvSpPr>
          <p:nvPr/>
        </p:nvSpPr>
        <p:spPr bwMode="auto">
          <a:xfrm>
            <a:off x="250825" y="1052513"/>
            <a:ext cx="8642350"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pPr algn="ctr"/>
            <a:r>
              <a:rPr lang="es-MX" altLang="es-MX" sz="2400" b="1"/>
              <a:t>Prohibiciones y restricciones</a:t>
            </a:r>
          </a:p>
          <a:p>
            <a:endParaRPr lang="es-MX" altLang="es-MX"/>
          </a:p>
          <a:p>
            <a:pPr algn="just"/>
            <a:r>
              <a:rPr lang="es-MX" altLang="es-MX" sz="2000"/>
              <a:t>Los </a:t>
            </a:r>
            <a:r>
              <a:rPr lang="es-MX" altLang="es-MX" sz="2000">
                <a:solidFill>
                  <a:srgbClr val="C00000"/>
                </a:solidFill>
              </a:rPr>
              <a:t>partidos políticos y los candidatos </a:t>
            </a:r>
            <a:r>
              <a:rPr lang="es-MX" altLang="es-MX" sz="2000"/>
              <a:t>en ningún momento podrán contratar o adquirir, por sí o por terceras personas, tiempos en cualquier modalidad de radio y televisión.</a:t>
            </a:r>
          </a:p>
          <a:p>
            <a:pPr algn="just"/>
            <a:endParaRPr lang="es-MX" altLang="es-MX" sz="2000"/>
          </a:p>
          <a:p>
            <a:pPr algn="just"/>
            <a:r>
              <a:rPr lang="es-MX" altLang="es-MX" sz="2000">
                <a:solidFill>
                  <a:srgbClr val="C00000"/>
                </a:solidFill>
              </a:rPr>
              <a:t>Ninguna otra persona física o moral</a:t>
            </a:r>
            <a:r>
              <a:rPr lang="es-MX" altLang="es-MX" sz="2000"/>
              <a:t>, sea a título propio o por cuenta de terceros, podrá contratar propaganda electoral en radio y televisión.</a:t>
            </a:r>
          </a:p>
          <a:p>
            <a:pPr algn="just"/>
            <a:endParaRPr lang="es-MX" altLang="es-MX" sz="2000"/>
          </a:p>
          <a:p>
            <a:pPr algn="just"/>
            <a:r>
              <a:rPr lang="es-MX" altLang="es-MX" sz="2000"/>
              <a:t>Queda prohibida la transmisión en territorio nacional de propaganda Radio y Tv </a:t>
            </a:r>
            <a:r>
              <a:rPr lang="es-MX" altLang="es-MX" sz="2000">
                <a:solidFill>
                  <a:srgbClr val="C00000"/>
                </a:solidFill>
              </a:rPr>
              <a:t>contratada en el extranjero</a:t>
            </a:r>
            <a:r>
              <a:rPr lang="es-MX" altLang="es-MX" sz="2000"/>
              <a:t>.</a:t>
            </a:r>
          </a:p>
          <a:p>
            <a:pPr algn="just"/>
            <a:endParaRPr lang="es-MX" altLang="es-MX" sz="2000"/>
          </a:p>
          <a:p>
            <a:pPr algn="just"/>
            <a:r>
              <a:rPr lang="es-MX" altLang="es-MX" sz="2000"/>
              <a:t>Lo anterior </a:t>
            </a:r>
            <a:r>
              <a:rPr lang="es-MX" altLang="es-MX" sz="2000">
                <a:solidFill>
                  <a:srgbClr val="C00000"/>
                </a:solidFill>
              </a:rPr>
              <a:t>aplicable al ámbito estatal</a:t>
            </a:r>
            <a:r>
              <a:rPr lang="es-MX" altLang="es-MX" sz="2000"/>
              <a:t>.</a:t>
            </a:r>
            <a:endParaRPr lang="es-MX" altLang="es-MX"/>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uadroTexto 2"/>
          <p:cNvSpPr txBox="1">
            <a:spLocks noChangeArrowheads="1"/>
          </p:cNvSpPr>
          <p:nvPr/>
        </p:nvSpPr>
        <p:spPr bwMode="auto">
          <a:xfrm>
            <a:off x="179388" y="812800"/>
            <a:ext cx="8785225"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pPr algn="ctr"/>
            <a:r>
              <a:rPr lang="es-MX" altLang="es-MX" sz="2000" b="1"/>
              <a:t>Entidades federativas</a:t>
            </a:r>
          </a:p>
          <a:p>
            <a:endParaRPr lang="es-MX" altLang="es-MX" b="1"/>
          </a:p>
          <a:p>
            <a:pPr algn="just"/>
            <a:r>
              <a:rPr lang="es-MX" altLang="es-MX" sz="2000" b="1"/>
              <a:t>Para fines electorales</a:t>
            </a:r>
            <a:r>
              <a:rPr lang="es-MX" altLang="es-MX" sz="2000"/>
              <a:t> </a:t>
            </a:r>
            <a:r>
              <a:rPr lang="es-MX" altLang="es-MX" sz="2000">
                <a:solidFill>
                  <a:srgbClr val="C00000"/>
                </a:solidFill>
              </a:rPr>
              <a:t>en los estados,</a:t>
            </a:r>
            <a:r>
              <a:rPr lang="es-MX" altLang="es-MX" sz="2000" b="1">
                <a:solidFill>
                  <a:srgbClr val="C00000"/>
                </a:solidFill>
              </a:rPr>
              <a:t> </a:t>
            </a:r>
            <a:r>
              <a:rPr lang="es-MX" altLang="es-MX" sz="2000">
                <a:solidFill>
                  <a:srgbClr val="C00000"/>
                </a:solidFill>
              </a:rPr>
              <a:t>el INE administrará los tiempos </a:t>
            </a:r>
            <a:r>
              <a:rPr lang="es-MX" altLang="es-MX" sz="2000"/>
              <a:t>de radio y televisión (canales y estaciones en la entidad)</a:t>
            </a:r>
          </a:p>
          <a:p>
            <a:pPr algn="just"/>
            <a:endParaRPr lang="es-MX" altLang="es-MX" sz="2000"/>
          </a:p>
          <a:p>
            <a:pPr algn="just"/>
            <a:r>
              <a:rPr lang="es-MX" altLang="es-MX" sz="2000"/>
              <a:t>En procesos federales y locales con jornada coincidente, el tiempo asignado en cada entidad federativa estará comprendido dentro del total disponible (48 minutos)</a:t>
            </a:r>
          </a:p>
          <a:p>
            <a:pPr algn="just"/>
            <a:endParaRPr lang="es-MX" altLang="es-MX" sz="2000"/>
          </a:p>
          <a:p>
            <a:pPr algn="just"/>
            <a:r>
              <a:rPr lang="es-MX" altLang="es-MX" sz="2000"/>
              <a:t>Para los demás procesos electorales, la asignación se hará en los términos de la ley</a:t>
            </a:r>
          </a:p>
          <a:p>
            <a:pPr algn="just"/>
            <a:endParaRPr lang="es-MX" altLang="es-MX" sz="2000"/>
          </a:p>
          <a:p>
            <a:pPr algn="just"/>
            <a:r>
              <a:rPr lang="es-MX" altLang="es-MX" sz="2000"/>
              <a:t>La </a:t>
            </a:r>
            <a:r>
              <a:rPr lang="es-MX" altLang="es-MX" sz="2000">
                <a:solidFill>
                  <a:srgbClr val="C00000"/>
                </a:solidFill>
              </a:rPr>
              <a:t>distribución</a:t>
            </a:r>
            <a:r>
              <a:rPr lang="es-MX" altLang="es-MX" sz="2000"/>
              <a:t> entre los partidos nacionales, locales y candidatos independientes, </a:t>
            </a:r>
            <a:r>
              <a:rPr lang="es-MX" altLang="es-MX" sz="2000">
                <a:solidFill>
                  <a:srgbClr val="C00000"/>
                </a:solidFill>
              </a:rPr>
              <a:t>igualitaria y equitativamente (similar a las bases anteriores)</a:t>
            </a:r>
            <a:endParaRPr lang="es-MX" altLang="es-MX" sz="2000"/>
          </a:p>
          <a:p>
            <a:pPr algn="just"/>
            <a:endParaRPr lang="es-MX" altLang="es-MX" sz="2000"/>
          </a:p>
          <a:p>
            <a:pPr algn="just"/>
            <a:r>
              <a:rPr lang="es-MX" altLang="es-MX" sz="2000"/>
              <a:t>El INE determinará lo conducente, plenamente </a:t>
            </a:r>
            <a:r>
              <a:rPr lang="es-MX" altLang="es-MX" sz="2000">
                <a:solidFill>
                  <a:srgbClr val="C00000"/>
                </a:solidFill>
              </a:rPr>
              <a:t>justificado, para situaciones especiales </a:t>
            </a:r>
            <a:r>
              <a:rPr lang="es-MX" altLang="es-MX" sz="2000"/>
              <a:t>(necesidades de tiempo para autoridades electorales o para los candidatos independientes</a:t>
            </a:r>
          </a:p>
          <a:p>
            <a:endParaRPr lang="es-MX" altLang="es-MX"/>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uadroTexto 2"/>
          <p:cNvSpPr txBox="1">
            <a:spLocks noChangeArrowheads="1"/>
          </p:cNvSpPr>
          <p:nvPr/>
        </p:nvSpPr>
        <p:spPr bwMode="auto">
          <a:xfrm>
            <a:off x="250825" y="981075"/>
            <a:ext cx="864235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pPr algn="just"/>
            <a:r>
              <a:rPr lang="es-MX" altLang="es-MX" sz="2000"/>
              <a:t>Propaganda política o electoral de partidos y candidatos </a:t>
            </a:r>
            <a:r>
              <a:rPr lang="es-MX" altLang="es-MX" sz="2000">
                <a:solidFill>
                  <a:srgbClr val="C00000"/>
                </a:solidFill>
              </a:rPr>
              <a:t>sin expresiones de calumnien a las personas.</a:t>
            </a:r>
          </a:p>
          <a:p>
            <a:pPr algn="just"/>
            <a:endParaRPr lang="es-MX" altLang="es-MX" sz="2000"/>
          </a:p>
          <a:p>
            <a:pPr algn="just"/>
            <a:r>
              <a:rPr lang="es-MX" altLang="es-MX" sz="2000"/>
              <a:t>Durante las campañas electorales (federales y locales) y hasta la conclusión de jornada, debe suspenderse </a:t>
            </a:r>
            <a:r>
              <a:rPr lang="es-MX" altLang="es-MX" sz="2000" b="1"/>
              <a:t>la difusión</a:t>
            </a:r>
            <a:r>
              <a:rPr lang="es-MX" altLang="es-MX" sz="2000"/>
              <a:t> en los medios, de </a:t>
            </a:r>
            <a:r>
              <a:rPr lang="es-MX" altLang="es-MX" sz="2000">
                <a:solidFill>
                  <a:srgbClr val="C00000"/>
                </a:solidFill>
              </a:rPr>
              <a:t>propaganda gubernamental </a:t>
            </a:r>
            <a:r>
              <a:rPr lang="es-MX" altLang="es-MX" sz="2000"/>
              <a:t>(Poderes federales, estados, municipios, CDMX y cualquier ente público).</a:t>
            </a:r>
          </a:p>
          <a:p>
            <a:pPr algn="just"/>
            <a:endParaRPr lang="es-MX" altLang="es-MX" sz="2000"/>
          </a:p>
          <a:p>
            <a:pPr algn="just"/>
            <a:r>
              <a:rPr lang="es-MX" altLang="es-MX" sz="2000">
                <a:solidFill>
                  <a:srgbClr val="C00000"/>
                </a:solidFill>
              </a:rPr>
              <a:t>Excepciones: </a:t>
            </a:r>
            <a:r>
              <a:rPr lang="es-MX" altLang="es-MX" sz="2000"/>
              <a:t>Campañas de información de (autoridades electorales, servicios educativos y de salud, o las necesarias para la protección civil en casos de emergencia.</a:t>
            </a:r>
          </a:p>
          <a:p>
            <a:pPr algn="just"/>
            <a:endParaRPr lang="es-MX" altLang="es-MX" sz="2000" b="1"/>
          </a:p>
          <a:p>
            <a:pPr algn="just"/>
            <a:r>
              <a:rPr lang="es-MX" altLang="es-MX" sz="2000"/>
              <a:t>El </a:t>
            </a:r>
            <a:r>
              <a:rPr lang="es-MX" altLang="es-MX" sz="2000">
                <a:solidFill>
                  <a:srgbClr val="C00000"/>
                </a:solidFill>
              </a:rPr>
              <a:t>INE investigará en procedimientos expeditos las infracciones </a:t>
            </a:r>
            <a:r>
              <a:rPr lang="es-MX" altLang="es-MX" sz="2000"/>
              <a:t>al respecto, integrará el expediente y somete al </a:t>
            </a:r>
            <a:r>
              <a:rPr lang="es-MX" altLang="es-MX" sz="2000">
                <a:solidFill>
                  <a:srgbClr val="C00000"/>
                </a:solidFill>
              </a:rPr>
              <a:t>TEPJF (SRE) para conocimiento y resolución</a:t>
            </a:r>
            <a:r>
              <a:rPr lang="es-MX" altLang="es-MX" sz="2000"/>
              <a:t>.</a:t>
            </a:r>
          </a:p>
          <a:p>
            <a:pPr algn="just"/>
            <a:endParaRPr lang="es-MX" altLang="es-MX" sz="2000"/>
          </a:p>
          <a:p>
            <a:pPr algn="just"/>
            <a:r>
              <a:rPr lang="es-MX" altLang="es-MX" sz="2000"/>
              <a:t>El INE podrá decretar </a:t>
            </a:r>
            <a:r>
              <a:rPr lang="es-MX" altLang="es-MX" sz="2000">
                <a:solidFill>
                  <a:srgbClr val="C00000"/>
                </a:solidFill>
              </a:rPr>
              <a:t>medidas cautelares </a:t>
            </a:r>
            <a:r>
              <a:rPr lang="es-MX" altLang="es-MX" sz="2000"/>
              <a:t>(suspender o cancelar transmisiones en Radio y Tv).</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rgá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themeOverride>
</file>

<file path=docProps/app.xml><?xml version="1.0" encoding="utf-8"?>
<Properties xmlns="http://schemas.openxmlformats.org/officeDocument/2006/extended-properties" xmlns:vt="http://schemas.openxmlformats.org/officeDocument/2006/docPropsVTypes">
  <Template/>
  <TotalTime>3630</TotalTime>
  <Words>3354</Words>
  <Application>Microsoft Office PowerPoint</Application>
  <PresentationFormat>Presentación en pantalla (4:3)</PresentationFormat>
  <Paragraphs>514</Paragraphs>
  <Slides>53</Slides>
  <Notes>4</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53</vt:i4>
      </vt:variant>
    </vt:vector>
  </HeadingPairs>
  <TitlesOfParts>
    <vt:vector size="59" baseType="lpstr">
      <vt:lpstr>Garamond</vt:lpstr>
      <vt:lpstr>Arial</vt:lpstr>
      <vt:lpstr>ＭＳ Ｐゴシック</vt:lpstr>
      <vt:lpstr>Calibri</vt:lpstr>
      <vt:lpstr>Wingdings 3</vt:lpstr>
      <vt:lpstr>Orgánico</vt:lpstr>
      <vt:lpstr>Presentación de PowerPoint</vt:lpstr>
      <vt:lpstr>ESTRUCTURA DE LA EXPOSICIÓN</vt:lpstr>
      <vt:lpstr>Contexto general actual del llamado Modelo de Comunicación Política  Marco Constitucional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Propaganda gubernamental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Reflexiones</vt:lpstr>
      <vt:lpstr>Presentación de PowerPoint</vt:lpstr>
      <vt:lpstr>Presentación de PowerPoint</vt:lpstr>
      <vt:lpstr>Contexto histórico a través de las hechos, reformas constitucionales, legales y condicionamiento convencional (1977-2018)</vt:lpstr>
      <vt:lpstr>LOPPE 1977</vt:lpstr>
      <vt:lpstr>Reforma constitucional y legal de 1986</vt:lpstr>
      <vt:lpstr>Reforma constitucional y legal de 1987</vt:lpstr>
      <vt:lpstr>Reformas constitucionales y legales de 1990</vt:lpstr>
      <vt:lpstr>Reforma Constitucional y legal de 1994</vt:lpstr>
      <vt:lpstr>Discurso EZPL</vt:lpstr>
      <vt:lpstr>Reformas constitucionales y legales de 1994</vt:lpstr>
      <vt:lpstr>Reforma constitucional y legal de 1996</vt:lpstr>
      <vt:lpstr>Reforma constitucional y legal de 1996</vt:lpstr>
      <vt:lpstr> Sexenio 2002-2006 </vt:lpstr>
      <vt:lpstr>Campañas Electorales 2006 </vt:lpstr>
      <vt:lpstr>Presentación de PowerPoint</vt:lpstr>
      <vt:lpstr>Reforma Electoral 2007-2008.  Efectos inmediatos en la contienda.</vt:lpstr>
      <vt:lpstr>Comunicación social a partir de la reforma electoral 2007-2008</vt:lpstr>
      <vt:lpstr>Comunicación social a partir de la reforma electoral 2007-2008</vt:lpstr>
      <vt:lpstr>Comunicación social a partir de la reforma electoral 2007-2008</vt:lpstr>
      <vt:lpstr>Comunicación social a partir de la reforma electoral 2007-2008</vt:lpstr>
      <vt:lpstr>Comunicación social a partir de la reforma electoral 2007-2008</vt:lpstr>
      <vt:lpstr>Comunicación social a partir de la reforma electoral 2007-2008</vt:lpstr>
      <vt:lpstr>Comunicación social a partir de la reforma electoral 2007-2008</vt:lpstr>
      <vt:lpstr>Presentación de PowerPoint</vt:lpstr>
      <vt:lpstr>Comunicación social a partir de la reforma electoral 2007-2008</vt:lpstr>
      <vt:lpstr>Comunicación social a partir de la reforma electoral 2007-2008</vt:lpstr>
      <vt:lpstr>Comunicación social a partir de la reforma electoral 2007-2008</vt:lpstr>
      <vt:lpstr>Comunicación social a partir de la reforma electoral 2007-2008</vt:lpstr>
      <vt:lpstr>Presentación de PowerPoint</vt:lpstr>
    </vt:vector>
  </TitlesOfParts>
  <Company>Grupo  Ferrer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Titulo de Presentación</dc:title>
  <dc:creator>Grupo  Ferrer</dc:creator>
  <cp:lastModifiedBy>PcJesus</cp:lastModifiedBy>
  <cp:revision>138</cp:revision>
  <cp:lastPrinted>2018-04-14T03:30:01Z</cp:lastPrinted>
  <dcterms:created xsi:type="dcterms:W3CDTF">2008-01-14T18:12:22Z</dcterms:created>
  <dcterms:modified xsi:type="dcterms:W3CDTF">2018-04-18T18:03:21Z</dcterms:modified>
</cp:coreProperties>
</file>